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6.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8.xml" ContentType="application/vnd.openxmlformats-officedocument.theme+xml"/>
  <Override PartName="/ppt/tags/tag73.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0" r:id="rId5"/>
    <p:sldMasterId id="2147483694" r:id="rId6"/>
    <p:sldMasterId id="2147483734" r:id="rId7"/>
    <p:sldMasterId id="2147483777" r:id="rId8"/>
    <p:sldMasterId id="2147483816" r:id="rId9"/>
    <p:sldMasterId id="2147483831" r:id="rId10"/>
    <p:sldMasterId id="2147483871" r:id="rId11"/>
  </p:sldMasterIdLst>
  <p:notesMasterIdLst>
    <p:notesMasterId r:id="rId61"/>
  </p:notesMasterIdLst>
  <p:sldIdLst>
    <p:sldId id="262" r:id="rId12"/>
    <p:sldId id="2076138376" r:id="rId13"/>
    <p:sldId id="2076136657" r:id="rId14"/>
    <p:sldId id="2076138370" r:id="rId15"/>
    <p:sldId id="2076138372" r:id="rId16"/>
    <p:sldId id="687" r:id="rId17"/>
    <p:sldId id="2076136698" r:id="rId18"/>
    <p:sldId id="2076136696" r:id="rId19"/>
    <p:sldId id="2076138373" r:id="rId20"/>
    <p:sldId id="2076138371" r:id="rId21"/>
    <p:sldId id="2076136813" r:id="rId22"/>
    <p:sldId id="2076136702" r:id="rId23"/>
    <p:sldId id="2076136705" r:id="rId24"/>
    <p:sldId id="2076136908" r:id="rId25"/>
    <p:sldId id="2076138374" r:id="rId26"/>
    <p:sldId id="2076136846" r:id="rId27"/>
    <p:sldId id="2076136819" r:id="rId28"/>
    <p:sldId id="2076136906" r:id="rId29"/>
    <p:sldId id="2076136790" r:id="rId30"/>
    <p:sldId id="363" r:id="rId31"/>
    <p:sldId id="2076136791" r:id="rId32"/>
    <p:sldId id="2076138369" r:id="rId33"/>
    <p:sldId id="2076136972" r:id="rId34"/>
    <p:sldId id="2076136792" r:id="rId35"/>
    <p:sldId id="2076138368" r:id="rId36"/>
    <p:sldId id="2076136892" r:id="rId37"/>
    <p:sldId id="263" r:id="rId38"/>
    <p:sldId id="2076136798" r:id="rId39"/>
    <p:sldId id="2076136822" r:id="rId40"/>
    <p:sldId id="2076136975" r:id="rId41"/>
    <p:sldId id="2076136970" r:id="rId42"/>
    <p:sldId id="2076136821" r:id="rId43"/>
    <p:sldId id="2076136820" r:id="rId44"/>
    <p:sldId id="2076136797" r:id="rId45"/>
    <p:sldId id="2076136827" r:id="rId46"/>
    <p:sldId id="2076136825" r:id="rId47"/>
    <p:sldId id="2076136686" r:id="rId48"/>
    <p:sldId id="2076136848" r:id="rId49"/>
    <p:sldId id="2076136795" r:id="rId50"/>
    <p:sldId id="2076136867" r:id="rId51"/>
    <p:sldId id="2076136868" r:id="rId52"/>
    <p:sldId id="2076136869" r:id="rId53"/>
    <p:sldId id="2076138363" r:id="rId54"/>
    <p:sldId id="2076136862" r:id="rId55"/>
    <p:sldId id="11075" r:id="rId56"/>
    <p:sldId id="2076136845" r:id="rId57"/>
    <p:sldId id="2076136847" r:id="rId58"/>
    <p:sldId id="2076136911" r:id="rId59"/>
    <p:sldId id="207613684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3864CB-1F1D-42C2-BAB7-E6474C304F63}" v="300" dt="2020-05-16T02:42:37.280"/>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44301" autoAdjust="0"/>
  </p:normalViewPr>
  <p:slideViewPr>
    <p:cSldViewPr snapToGrid="0">
      <p:cViewPr varScale="1">
        <p:scale>
          <a:sx n="50" d="100"/>
          <a:sy n="50" d="100"/>
        </p:scale>
        <p:origin x="1890" y="54"/>
      </p:cViewPr>
      <p:guideLst/>
    </p:cSldViewPr>
  </p:slideViewPr>
  <p:notesTextViewPr>
    <p:cViewPr>
      <p:scale>
        <a:sx n="1" d="1"/>
        <a:sy n="1" d="1"/>
      </p:scale>
      <p:origin x="0" y="0"/>
    </p:cViewPr>
  </p:notesTextViewPr>
  <p:sorterViewPr>
    <p:cViewPr>
      <p:scale>
        <a:sx n="100" d="100"/>
        <a:sy n="100" d="100"/>
      </p:scale>
      <p:origin x="0" y="-17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A53512-994A-4B96-AA71-7D955BDB3FAA}" type="doc">
      <dgm:prSet loTypeId="urn:microsoft.com/office/officeart/2005/8/layout/lProcess2" loCatId="list" qsTypeId="urn:microsoft.com/office/officeart/2005/8/quickstyle/simple5" qsCatId="simple" csTypeId="urn:microsoft.com/office/officeart/2005/8/colors/accent1_1" csCatId="accent1" phldr="1"/>
      <dgm:spPr/>
      <dgm:t>
        <a:bodyPr/>
        <a:lstStyle/>
        <a:p>
          <a:endParaRPr lang="en-US"/>
        </a:p>
      </dgm:t>
    </dgm:pt>
    <dgm:pt modelId="{796CBA81-0DFD-4ED0-9709-1C9E23618DA7}">
      <dgm:prSet custT="1"/>
      <dgm:spPr/>
      <dgm:t>
        <a:bodyPr/>
        <a:lstStyle/>
        <a:p>
          <a:r>
            <a:rPr lang="en-US" sz="4800" baseline="0" dirty="0"/>
            <a:t>Capabilities</a:t>
          </a:r>
          <a:endParaRPr lang="en-US" sz="4800" dirty="0"/>
        </a:p>
      </dgm:t>
    </dgm:pt>
    <dgm:pt modelId="{D8892CBD-A645-4211-91D2-918EEA2AA8DF}" type="parTrans" cxnId="{0BF41C6E-FE25-428B-859D-CBD58D72730E}">
      <dgm:prSet/>
      <dgm:spPr/>
      <dgm:t>
        <a:bodyPr/>
        <a:lstStyle/>
        <a:p>
          <a:endParaRPr lang="en-US"/>
        </a:p>
      </dgm:t>
    </dgm:pt>
    <dgm:pt modelId="{CFE7A17E-8E34-4C4B-8E8D-9360CD492A1D}" type="sibTrans" cxnId="{0BF41C6E-FE25-428B-859D-CBD58D72730E}">
      <dgm:prSet/>
      <dgm:spPr/>
      <dgm:t>
        <a:bodyPr/>
        <a:lstStyle/>
        <a:p>
          <a:endParaRPr lang="en-US"/>
        </a:p>
      </dgm:t>
    </dgm:pt>
    <dgm:pt modelId="{58A0812D-D276-4B82-A514-5E5175509902}">
      <dgm:prSet/>
      <dgm:spPr/>
      <dgm:t>
        <a:bodyPr/>
        <a:lstStyle/>
        <a:p>
          <a:r>
            <a:rPr lang="en-US" baseline="0" dirty="0"/>
            <a:t>Built-in HADR and read replicas</a:t>
          </a:r>
          <a:endParaRPr lang="en-US" dirty="0"/>
        </a:p>
      </dgm:t>
    </dgm:pt>
    <dgm:pt modelId="{258B1DF5-8D99-4D8B-85A2-3CF008DCD099}" type="parTrans" cxnId="{322E8FFD-7331-43E0-8D4F-1B5D1CA081C6}">
      <dgm:prSet/>
      <dgm:spPr/>
      <dgm:t>
        <a:bodyPr/>
        <a:lstStyle/>
        <a:p>
          <a:endParaRPr lang="en-US"/>
        </a:p>
      </dgm:t>
    </dgm:pt>
    <dgm:pt modelId="{C5C96FD9-3BA3-4DF7-9221-E4F9D1944A28}" type="sibTrans" cxnId="{322E8FFD-7331-43E0-8D4F-1B5D1CA081C6}">
      <dgm:prSet/>
      <dgm:spPr/>
      <dgm:t>
        <a:bodyPr/>
        <a:lstStyle/>
        <a:p>
          <a:endParaRPr lang="en-US"/>
        </a:p>
      </dgm:t>
    </dgm:pt>
    <dgm:pt modelId="{DA72234A-7BD4-4494-B5B8-F05FF4D78867}">
      <dgm:prSet custT="1"/>
      <dgm:spPr/>
      <dgm:t>
        <a:bodyPr/>
        <a:lstStyle/>
        <a:p>
          <a:r>
            <a:rPr lang="en-US" sz="4800" dirty="0"/>
            <a:t>Tasks</a:t>
          </a:r>
        </a:p>
      </dgm:t>
    </dgm:pt>
    <dgm:pt modelId="{74C49673-ED48-499B-91D6-F932DAD618A1}" type="parTrans" cxnId="{667F3F27-42A6-4DA2-95A0-F24875D80403}">
      <dgm:prSet/>
      <dgm:spPr/>
      <dgm:t>
        <a:bodyPr/>
        <a:lstStyle/>
        <a:p>
          <a:endParaRPr lang="en-US"/>
        </a:p>
      </dgm:t>
    </dgm:pt>
    <dgm:pt modelId="{B49AD00D-1372-46F8-A880-AB71AC61B147}" type="sibTrans" cxnId="{667F3F27-42A6-4DA2-95A0-F24875D80403}">
      <dgm:prSet/>
      <dgm:spPr/>
      <dgm:t>
        <a:bodyPr/>
        <a:lstStyle/>
        <a:p>
          <a:endParaRPr lang="en-US"/>
        </a:p>
      </dgm:t>
    </dgm:pt>
    <dgm:pt modelId="{CB5027A4-CC3D-4912-9460-2EBC5945A454}">
      <dgm:prSet/>
      <dgm:spPr/>
      <dgm:t>
        <a:bodyPr/>
        <a:lstStyle/>
        <a:p>
          <a:r>
            <a:rPr lang="en-US"/>
            <a:t>Database Availability</a:t>
          </a:r>
        </a:p>
      </dgm:t>
    </dgm:pt>
    <dgm:pt modelId="{A89D3A2C-1FB2-4384-A759-228B511DFED5}" type="parTrans" cxnId="{842DE34E-87A2-4BBE-A61A-373688B9A309}">
      <dgm:prSet/>
      <dgm:spPr/>
      <dgm:t>
        <a:bodyPr/>
        <a:lstStyle/>
        <a:p>
          <a:endParaRPr lang="en-US"/>
        </a:p>
      </dgm:t>
    </dgm:pt>
    <dgm:pt modelId="{6068EA4B-8210-43B5-AFF0-C7E5D2F719A9}" type="sibTrans" cxnId="{842DE34E-87A2-4BBE-A61A-373688B9A309}">
      <dgm:prSet/>
      <dgm:spPr/>
      <dgm:t>
        <a:bodyPr/>
        <a:lstStyle/>
        <a:p>
          <a:endParaRPr lang="en-US"/>
        </a:p>
      </dgm:t>
    </dgm:pt>
    <dgm:pt modelId="{1F0A8E4E-6E13-425E-B522-144D34C85AB3}">
      <dgm:prSet/>
      <dgm:spPr/>
      <dgm:t>
        <a:bodyPr/>
        <a:lstStyle/>
        <a:p>
          <a:r>
            <a:rPr lang="en-US"/>
            <a:t>Choose Edition for RTO and RPO requirements</a:t>
          </a:r>
        </a:p>
      </dgm:t>
    </dgm:pt>
    <dgm:pt modelId="{FE2D9E93-802D-4261-A7C8-FEBFC2F9F911}" type="parTrans" cxnId="{FF9C767D-1FE7-4AFB-94D2-0613CF430026}">
      <dgm:prSet/>
      <dgm:spPr/>
      <dgm:t>
        <a:bodyPr/>
        <a:lstStyle/>
        <a:p>
          <a:endParaRPr lang="en-US"/>
        </a:p>
      </dgm:t>
    </dgm:pt>
    <dgm:pt modelId="{F83DE85E-247D-463F-BCFA-3EC59DF3B589}" type="sibTrans" cxnId="{FF9C767D-1FE7-4AFB-94D2-0613CF430026}">
      <dgm:prSet/>
      <dgm:spPr/>
      <dgm:t>
        <a:bodyPr/>
        <a:lstStyle/>
        <a:p>
          <a:endParaRPr lang="en-US"/>
        </a:p>
      </dgm:t>
    </dgm:pt>
    <dgm:pt modelId="{9CAC9177-C4A0-4CD9-BC6C-F31836DD4B79}">
      <dgm:prSet/>
      <dgm:spPr/>
      <dgm:t>
        <a:bodyPr/>
        <a:lstStyle/>
        <a:p>
          <a:r>
            <a:rPr lang="en-US"/>
            <a:t>Configure HADR</a:t>
          </a:r>
        </a:p>
      </dgm:t>
    </dgm:pt>
    <dgm:pt modelId="{CD30C80C-3F6F-4205-86E8-85CA1560D84B}" type="parTrans" cxnId="{34895DD5-78A6-48FA-A9CA-2B0FCF1EA0C2}">
      <dgm:prSet/>
      <dgm:spPr/>
      <dgm:t>
        <a:bodyPr/>
        <a:lstStyle/>
        <a:p>
          <a:endParaRPr lang="en-US"/>
        </a:p>
      </dgm:t>
    </dgm:pt>
    <dgm:pt modelId="{EFAB9444-198F-420A-9F75-354AD61A9DEE}" type="sibTrans" cxnId="{34895DD5-78A6-48FA-A9CA-2B0FCF1EA0C2}">
      <dgm:prSet/>
      <dgm:spPr/>
      <dgm:t>
        <a:bodyPr/>
        <a:lstStyle/>
        <a:p>
          <a:endParaRPr lang="en-US"/>
        </a:p>
      </dgm:t>
    </dgm:pt>
    <dgm:pt modelId="{3EE78BBB-932B-4B43-AD6C-1F5ECC76C048}">
      <dgm:prSet/>
      <dgm:spPr/>
      <dgm:t>
        <a:bodyPr/>
        <a:lstStyle/>
        <a:p>
          <a:r>
            <a:rPr lang="en-US"/>
            <a:t>Replication</a:t>
          </a:r>
          <a:endParaRPr lang="en-US" dirty="0"/>
        </a:p>
      </dgm:t>
    </dgm:pt>
    <dgm:pt modelId="{807FCDD2-76F5-4DAA-A846-C3F62DF186B5}" type="parTrans" cxnId="{1FF0DF87-E10D-4657-B360-BE2C53F79554}">
      <dgm:prSet/>
      <dgm:spPr/>
      <dgm:t>
        <a:bodyPr/>
        <a:lstStyle/>
        <a:p>
          <a:endParaRPr lang="en-US"/>
        </a:p>
      </dgm:t>
    </dgm:pt>
    <dgm:pt modelId="{A464D8F8-5612-4FEC-BD41-DD013EA347C9}" type="sibTrans" cxnId="{1FF0DF87-E10D-4657-B360-BE2C53F79554}">
      <dgm:prSet/>
      <dgm:spPr/>
      <dgm:t>
        <a:bodyPr/>
        <a:lstStyle/>
        <a:p>
          <a:endParaRPr lang="en-US"/>
        </a:p>
      </dgm:t>
    </dgm:pt>
    <dgm:pt modelId="{BEC0A032-1F4A-46DB-BD85-B5D65A1C110E}">
      <dgm:prSet/>
      <dgm:spPr/>
      <dgm:t>
        <a:bodyPr/>
        <a:lstStyle/>
        <a:p>
          <a:r>
            <a:rPr lang="en-US"/>
            <a:t>Monitoring Availability</a:t>
          </a:r>
        </a:p>
      </dgm:t>
    </dgm:pt>
    <dgm:pt modelId="{EF2A957E-59B9-422C-990B-E7943FC81ADB}" type="parTrans" cxnId="{14B8CD32-B80F-4BBC-AFD2-B4F8CFB09DA7}">
      <dgm:prSet/>
      <dgm:spPr/>
      <dgm:t>
        <a:bodyPr/>
        <a:lstStyle/>
        <a:p>
          <a:endParaRPr lang="en-US"/>
        </a:p>
      </dgm:t>
    </dgm:pt>
    <dgm:pt modelId="{E707A3F4-084D-4E93-934A-E9AD7F28367C}" type="sibTrans" cxnId="{14B8CD32-B80F-4BBC-AFD2-B4F8CFB09DA7}">
      <dgm:prSet/>
      <dgm:spPr/>
      <dgm:t>
        <a:bodyPr/>
        <a:lstStyle/>
        <a:p>
          <a:endParaRPr lang="en-US"/>
        </a:p>
      </dgm:t>
    </dgm:pt>
    <dgm:pt modelId="{1984DB3C-CD4E-4B03-B442-480478C3517C}">
      <dgm:prSet/>
      <dgm:spPr/>
      <dgm:t>
        <a:bodyPr/>
        <a:lstStyle/>
        <a:p>
          <a:r>
            <a:rPr lang="en-US"/>
            <a:t>Database Consistency</a:t>
          </a:r>
        </a:p>
      </dgm:t>
    </dgm:pt>
    <dgm:pt modelId="{44C0FC1C-041A-41E0-A2C4-C5D2596EF276}" type="parTrans" cxnId="{3899329C-8D99-4B5F-BBE9-E208252E2021}">
      <dgm:prSet/>
      <dgm:spPr/>
      <dgm:t>
        <a:bodyPr/>
        <a:lstStyle/>
        <a:p>
          <a:endParaRPr lang="en-US"/>
        </a:p>
      </dgm:t>
    </dgm:pt>
    <dgm:pt modelId="{8CED6C70-F205-4F28-A890-6D3AE1B96154}" type="sibTrans" cxnId="{3899329C-8D99-4B5F-BBE9-E208252E2021}">
      <dgm:prSet/>
      <dgm:spPr/>
      <dgm:t>
        <a:bodyPr/>
        <a:lstStyle/>
        <a:p>
          <a:endParaRPr lang="en-US"/>
        </a:p>
      </dgm:t>
    </dgm:pt>
    <dgm:pt modelId="{30CD4BF2-22F6-49B0-98F7-3F0E136B71C5}">
      <dgm:prSet/>
      <dgm:spPr/>
      <dgm:t>
        <a:bodyPr/>
        <a:lstStyle/>
        <a:p>
          <a:r>
            <a:rPr lang="en-US"/>
            <a:t>Auto and user-controlled BACKUP/RESTORE</a:t>
          </a:r>
        </a:p>
      </dgm:t>
    </dgm:pt>
    <dgm:pt modelId="{D9A54953-7E20-41FC-8025-8C7136838865}" type="parTrans" cxnId="{10EDF609-C889-4308-8796-D80A54CF7FF7}">
      <dgm:prSet/>
      <dgm:spPr/>
      <dgm:t>
        <a:bodyPr/>
        <a:lstStyle/>
        <a:p>
          <a:endParaRPr lang="en-US"/>
        </a:p>
      </dgm:t>
    </dgm:pt>
    <dgm:pt modelId="{AAC990E9-0F64-473B-9B8F-E6EB1C9E6480}" type="sibTrans" cxnId="{10EDF609-C889-4308-8796-D80A54CF7FF7}">
      <dgm:prSet/>
      <dgm:spPr/>
      <dgm:t>
        <a:bodyPr/>
        <a:lstStyle/>
        <a:p>
          <a:endParaRPr lang="en-US"/>
        </a:p>
      </dgm:t>
    </dgm:pt>
    <dgm:pt modelId="{0FCE7201-A6BA-4086-8CD1-A901FFDC8DC4}">
      <dgm:prSet/>
      <dgm:spPr/>
      <dgm:t>
        <a:bodyPr/>
        <a:lstStyle/>
        <a:p>
          <a:r>
            <a:rPr lang="en-US"/>
            <a:t>Availability Zones</a:t>
          </a:r>
        </a:p>
      </dgm:t>
    </dgm:pt>
    <dgm:pt modelId="{C932536C-47BD-481F-887C-5B319E778A74}" type="parTrans" cxnId="{B0588242-0CF1-4062-8AC9-1A47F393A140}">
      <dgm:prSet/>
      <dgm:spPr/>
      <dgm:t>
        <a:bodyPr/>
        <a:lstStyle/>
        <a:p>
          <a:endParaRPr lang="en-US"/>
        </a:p>
      </dgm:t>
    </dgm:pt>
    <dgm:pt modelId="{096E6EE5-C52B-4D8D-94C9-7EA13692B1B1}" type="sibTrans" cxnId="{B0588242-0CF1-4062-8AC9-1A47F393A140}">
      <dgm:prSet/>
      <dgm:spPr/>
      <dgm:t>
        <a:bodyPr/>
        <a:lstStyle/>
        <a:p>
          <a:endParaRPr lang="en-US"/>
        </a:p>
      </dgm:t>
    </dgm:pt>
    <dgm:pt modelId="{A1351627-5A06-408E-982F-828E25C76DDD}">
      <dgm:prSet/>
      <dgm:spPr/>
      <dgm:t>
        <a:bodyPr/>
        <a:lstStyle/>
        <a:p>
          <a:r>
            <a:rPr lang="en-US"/>
            <a:t>Geo-replication and Failover Groups</a:t>
          </a:r>
        </a:p>
      </dgm:t>
    </dgm:pt>
    <dgm:pt modelId="{759CDC09-E6BA-4E9C-9799-717142AF68E4}" type="parTrans" cxnId="{775FEA35-AEF5-4A1D-8F0E-2207928A3271}">
      <dgm:prSet/>
      <dgm:spPr/>
      <dgm:t>
        <a:bodyPr/>
        <a:lstStyle/>
        <a:p>
          <a:endParaRPr lang="en-US"/>
        </a:p>
      </dgm:t>
    </dgm:pt>
    <dgm:pt modelId="{6692F757-9844-4F2A-87F2-453F0DEA5B6E}" type="sibTrans" cxnId="{775FEA35-AEF5-4A1D-8F0E-2207928A3271}">
      <dgm:prSet/>
      <dgm:spPr/>
      <dgm:t>
        <a:bodyPr/>
        <a:lstStyle/>
        <a:p>
          <a:endParaRPr lang="en-US"/>
        </a:p>
      </dgm:t>
    </dgm:pt>
    <dgm:pt modelId="{CA9DC844-C5E7-4745-8C5F-4371E8DA8FB2}">
      <dgm:prSet/>
      <dgm:spPr/>
      <dgm:t>
        <a:bodyPr/>
        <a:lstStyle/>
        <a:p>
          <a:r>
            <a:rPr lang="en-US"/>
            <a:t>Responding to an incident</a:t>
          </a:r>
        </a:p>
      </dgm:t>
    </dgm:pt>
    <dgm:pt modelId="{1367DB14-4352-43ED-ACA9-2FA47657E3A7}" type="parTrans" cxnId="{30755FDA-B1FA-475B-B0A5-9D7A858ECF83}">
      <dgm:prSet/>
      <dgm:spPr/>
      <dgm:t>
        <a:bodyPr/>
        <a:lstStyle/>
        <a:p>
          <a:endParaRPr lang="en-US"/>
        </a:p>
      </dgm:t>
    </dgm:pt>
    <dgm:pt modelId="{36045C8A-83B8-4758-B209-92F57AF95945}" type="sibTrans" cxnId="{30755FDA-B1FA-475B-B0A5-9D7A858ECF83}">
      <dgm:prSet/>
      <dgm:spPr/>
      <dgm:t>
        <a:bodyPr/>
        <a:lstStyle/>
        <a:p>
          <a:endParaRPr lang="en-US"/>
        </a:p>
      </dgm:t>
    </dgm:pt>
    <dgm:pt modelId="{7C7B079E-6E58-4C7A-9A7B-4201B4F1C2CC}" type="pres">
      <dgm:prSet presAssocID="{6FA53512-994A-4B96-AA71-7D955BDB3FAA}" presName="theList" presStyleCnt="0">
        <dgm:presLayoutVars>
          <dgm:dir/>
          <dgm:animLvl val="lvl"/>
          <dgm:resizeHandles val="exact"/>
        </dgm:presLayoutVars>
      </dgm:prSet>
      <dgm:spPr/>
    </dgm:pt>
    <dgm:pt modelId="{528C21D0-41B5-4F5B-96B2-5028CCDC6719}" type="pres">
      <dgm:prSet presAssocID="{796CBA81-0DFD-4ED0-9709-1C9E23618DA7}" presName="compNode" presStyleCnt="0"/>
      <dgm:spPr/>
    </dgm:pt>
    <dgm:pt modelId="{5047C88A-8FB4-4FE2-BFE2-8D6EBD2C00B4}" type="pres">
      <dgm:prSet presAssocID="{796CBA81-0DFD-4ED0-9709-1C9E23618DA7}" presName="aNode" presStyleLbl="bgShp" presStyleIdx="0" presStyleCnt="2"/>
      <dgm:spPr/>
    </dgm:pt>
    <dgm:pt modelId="{63A0187F-6476-4254-945F-7869581D46D9}" type="pres">
      <dgm:prSet presAssocID="{796CBA81-0DFD-4ED0-9709-1C9E23618DA7}" presName="textNode" presStyleLbl="bgShp" presStyleIdx="0" presStyleCnt="2"/>
      <dgm:spPr/>
    </dgm:pt>
    <dgm:pt modelId="{6B83EC2B-9D7A-4809-A401-99AA5DC12E41}" type="pres">
      <dgm:prSet presAssocID="{796CBA81-0DFD-4ED0-9709-1C9E23618DA7}" presName="compChildNode" presStyleCnt="0"/>
      <dgm:spPr/>
    </dgm:pt>
    <dgm:pt modelId="{459C19E2-7A8C-4762-8543-D5B674E4702C}" type="pres">
      <dgm:prSet presAssocID="{796CBA81-0DFD-4ED0-9709-1C9E23618DA7}" presName="theInnerList" presStyleCnt="0"/>
      <dgm:spPr/>
    </dgm:pt>
    <dgm:pt modelId="{585F3766-98D0-4DAA-98BC-92E5F1679BC6}" type="pres">
      <dgm:prSet presAssocID="{30CD4BF2-22F6-49B0-98F7-3F0E136B71C5}" presName="childNode" presStyleLbl="node1" presStyleIdx="0" presStyleCnt="11">
        <dgm:presLayoutVars>
          <dgm:bulletEnabled val="1"/>
        </dgm:presLayoutVars>
      </dgm:prSet>
      <dgm:spPr/>
    </dgm:pt>
    <dgm:pt modelId="{4B3E8E63-504C-470B-86BE-CC00138C8CCF}" type="pres">
      <dgm:prSet presAssocID="{30CD4BF2-22F6-49B0-98F7-3F0E136B71C5}" presName="aSpace2" presStyleCnt="0"/>
      <dgm:spPr/>
    </dgm:pt>
    <dgm:pt modelId="{0F7E9656-F688-4FC0-9571-B8631C59E4C8}" type="pres">
      <dgm:prSet presAssocID="{58A0812D-D276-4B82-A514-5E5175509902}" presName="childNode" presStyleLbl="node1" presStyleIdx="1" presStyleCnt="11">
        <dgm:presLayoutVars>
          <dgm:bulletEnabled val="1"/>
        </dgm:presLayoutVars>
      </dgm:prSet>
      <dgm:spPr/>
    </dgm:pt>
    <dgm:pt modelId="{C23745DB-1024-47EF-A5D4-2DF7A065D809}" type="pres">
      <dgm:prSet presAssocID="{58A0812D-D276-4B82-A514-5E5175509902}" presName="aSpace2" presStyleCnt="0"/>
      <dgm:spPr/>
    </dgm:pt>
    <dgm:pt modelId="{7AD8BA00-C2B1-4BC3-8599-C8E302B29A6C}" type="pres">
      <dgm:prSet presAssocID="{0FCE7201-A6BA-4086-8CD1-A901FFDC8DC4}" presName="childNode" presStyleLbl="node1" presStyleIdx="2" presStyleCnt="11">
        <dgm:presLayoutVars>
          <dgm:bulletEnabled val="1"/>
        </dgm:presLayoutVars>
      </dgm:prSet>
      <dgm:spPr/>
    </dgm:pt>
    <dgm:pt modelId="{4C9E070D-004B-4C87-8A3B-F952DF3DCB45}" type="pres">
      <dgm:prSet presAssocID="{0FCE7201-A6BA-4086-8CD1-A901FFDC8DC4}" presName="aSpace2" presStyleCnt="0"/>
      <dgm:spPr/>
    </dgm:pt>
    <dgm:pt modelId="{D6489899-331A-4F10-93F6-F90A006741CE}" type="pres">
      <dgm:prSet presAssocID="{A1351627-5A06-408E-982F-828E25C76DDD}" presName="childNode" presStyleLbl="node1" presStyleIdx="3" presStyleCnt="11">
        <dgm:presLayoutVars>
          <dgm:bulletEnabled val="1"/>
        </dgm:presLayoutVars>
      </dgm:prSet>
      <dgm:spPr/>
    </dgm:pt>
    <dgm:pt modelId="{4396404B-E96F-472B-A960-D9F2186CDEBF}" type="pres">
      <dgm:prSet presAssocID="{A1351627-5A06-408E-982F-828E25C76DDD}" presName="aSpace2" presStyleCnt="0"/>
      <dgm:spPr/>
    </dgm:pt>
    <dgm:pt modelId="{8ADFC20E-2D14-4481-8943-D875CB38AA7E}" type="pres">
      <dgm:prSet presAssocID="{CB5027A4-CC3D-4912-9460-2EBC5945A454}" presName="childNode" presStyleLbl="node1" presStyleIdx="4" presStyleCnt="11">
        <dgm:presLayoutVars>
          <dgm:bulletEnabled val="1"/>
        </dgm:presLayoutVars>
      </dgm:prSet>
      <dgm:spPr/>
    </dgm:pt>
    <dgm:pt modelId="{34FC2BEA-601A-4E16-A1D5-68E1055B0597}" type="pres">
      <dgm:prSet presAssocID="{CB5027A4-CC3D-4912-9460-2EBC5945A454}" presName="aSpace2" presStyleCnt="0"/>
      <dgm:spPr/>
    </dgm:pt>
    <dgm:pt modelId="{DDBC6894-9F91-4523-9657-BFBF98689E93}" type="pres">
      <dgm:prSet presAssocID="{3EE78BBB-932B-4B43-AD6C-1F5ECC76C048}" presName="childNode" presStyleLbl="node1" presStyleIdx="5" presStyleCnt="11">
        <dgm:presLayoutVars>
          <dgm:bulletEnabled val="1"/>
        </dgm:presLayoutVars>
      </dgm:prSet>
      <dgm:spPr/>
    </dgm:pt>
    <dgm:pt modelId="{A6CB5A83-54BA-4F11-8C20-4A515CCE9570}" type="pres">
      <dgm:prSet presAssocID="{3EE78BBB-932B-4B43-AD6C-1F5ECC76C048}" presName="aSpace2" presStyleCnt="0"/>
      <dgm:spPr/>
    </dgm:pt>
    <dgm:pt modelId="{A53718AC-907A-4514-8914-17DACA21B650}" type="pres">
      <dgm:prSet presAssocID="{1984DB3C-CD4E-4B03-B442-480478C3517C}" presName="childNode" presStyleLbl="node1" presStyleIdx="6" presStyleCnt="11">
        <dgm:presLayoutVars>
          <dgm:bulletEnabled val="1"/>
        </dgm:presLayoutVars>
      </dgm:prSet>
      <dgm:spPr/>
    </dgm:pt>
    <dgm:pt modelId="{FD4F652B-BB53-4EA4-9DD1-C93FDF8964FD}" type="pres">
      <dgm:prSet presAssocID="{796CBA81-0DFD-4ED0-9709-1C9E23618DA7}" presName="aSpace" presStyleCnt="0"/>
      <dgm:spPr/>
    </dgm:pt>
    <dgm:pt modelId="{9E02C8FC-B95F-4DA4-AF65-C8F439B598A2}" type="pres">
      <dgm:prSet presAssocID="{DA72234A-7BD4-4494-B5B8-F05FF4D78867}" presName="compNode" presStyleCnt="0"/>
      <dgm:spPr/>
    </dgm:pt>
    <dgm:pt modelId="{9F0DAF69-30F3-430C-B293-0359239F4A09}" type="pres">
      <dgm:prSet presAssocID="{DA72234A-7BD4-4494-B5B8-F05FF4D78867}" presName="aNode" presStyleLbl="bgShp" presStyleIdx="1" presStyleCnt="2"/>
      <dgm:spPr/>
    </dgm:pt>
    <dgm:pt modelId="{AC27A128-1859-4B1F-B48D-6C7C5307E7C9}" type="pres">
      <dgm:prSet presAssocID="{DA72234A-7BD4-4494-B5B8-F05FF4D78867}" presName="textNode" presStyleLbl="bgShp" presStyleIdx="1" presStyleCnt="2"/>
      <dgm:spPr/>
    </dgm:pt>
    <dgm:pt modelId="{04288632-6E46-4A1B-9DCC-DCFBD9171C52}" type="pres">
      <dgm:prSet presAssocID="{DA72234A-7BD4-4494-B5B8-F05FF4D78867}" presName="compChildNode" presStyleCnt="0"/>
      <dgm:spPr/>
    </dgm:pt>
    <dgm:pt modelId="{19F4F3F7-3F70-4BCA-BEED-4FB0DD3EA390}" type="pres">
      <dgm:prSet presAssocID="{DA72234A-7BD4-4494-B5B8-F05FF4D78867}" presName="theInnerList" presStyleCnt="0"/>
      <dgm:spPr/>
    </dgm:pt>
    <dgm:pt modelId="{1EA67157-1E09-41A7-A939-CD86D6BCAED2}" type="pres">
      <dgm:prSet presAssocID="{1F0A8E4E-6E13-425E-B522-144D34C85AB3}" presName="childNode" presStyleLbl="node1" presStyleIdx="7" presStyleCnt="11">
        <dgm:presLayoutVars>
          <dgm:bulletEnabled val="1"/>
        </dgm:presLayoutVars>
      </dgm:prSet>
      <dgm:spPr/>
    </dgm:pt>
    <dgm:pt modelId="{4A8447CB-C30E-4B52-B02D-B787C4B75E1C}" type="pres">
      <dgm:prSet presAssocID="{1F0A8E4E-6E13-425E-B522-144D34C85AB3}" presName="aSpace2" presStyleCnt="0"/>
      <dgm:spPr/>
    </dgm:pt>
    <dgm:pt modelId="{E2F334B8-4930-4A21-851A-A3F6972725B7}" type="pres">
      <dgm:prSet presAssocID="{9CAC9177-C4A0-4CD9-BC6C-F31836DD4B79}" presName="childNode" presStyleLbl="node1" presStyleIdx="8" presStyleCnt="11">
        <dgm:presLayoutVars>
          <dgm:bulletEnabled val="1"/>
        </dgm:presLayoutVars>
      </dgm:prSet>
      <dgm:spPr/>
    </dgm:pt>
    <dgm:pt modelId="{A294544E-F963-4847-AF46-3CEAB8717B8E}" type="pres">
      <dgm:prSet presAssocID="{9CAC9177-C4A0-4CD9-BC6C-F31836DD4B79}" presName="aSpace2" presStyleCnt="0"/>
      <dgm:spPr/>
    </dgm:pt>
    <dgm:pt modelId="{90DA9751-2531-4434-8A83-4D8474F8E03B}" type="pres">
      <dgm:prSet presAssocID="{BEC0A032-1F4A-46DB-BD85-B5D65A1C110E}" presName="childNode" presStyleLbl="node1" presStyleIdx="9" presStyleCnt="11">
        <dgm:presLayoutVars>
          <dgm:bulletEnabled val="1"/>
        </dgm:presLayoutVars>
      </dgm:prSet>
      <dgm:spPr/>
    </dgm:pt>
    <dgm:pt modelId="{08C68488-7DE6-41A0-9F14-629357835740}" type="pres">
      <dgm:prSet presAssocID="{BEC0A032-1F4A-46DB-BD85-B5D65A1C110E}" presName="aSpace2" presStyleCnt="0"/>
      <dgm:spPr/>
    </dgm:pt>
    <dgm:pt modelId="{BE351F0B-AA7F-46F2-8E91-06519B61989D}" type="pres">
      <dgm:prSet presAssocID="{CA9DC844-C5E7-4745-8C5F-4371E8DA8FB2}" presName="childNode" presStyleLbl="node1" presStyleIdx="10" presStyleCnt="11">
        <dgm:presLayoutVars>
          <dgm:bulletEnabled val="1"/>
        </dgm:presLayoutVars>
      </dgm:prSet>
      <dgm:spPr/>
    </dgm:pt>
  </dgm:ptLst>
  <dgm:cxnLst>
    <dgm:cxn modelId="{10EDF609-C889-4308-8796-D80A54CF7FF7}" srcId="{796CBA81-0DFD-4ED0-9709-1C9E23618DA7}" destId="{30CD4BF2-22F6-49B0-98F7-3F0E136B71C5}" srcOrd="0" destOrd="0" parTransId="{D9A54953-7E20-41FC-8025-8C7136838865}" sibTransId="{AAC990E9-0F64-473B-9B8F-E6EB1C9E6480}"/>
    <dgm:cxn modelId="{E5947A13-DEF3-4695-9579-E541D1D3097F}" type="presOf" srcId="{BEC0A032-1F4A-46DB-BD85-B5D65A1C110E}" destId="{90DA9751-2531-4434-8A83-4D8474F8E03B}" srcOrd="0" destOrd="0" presId="urn:microsoft.com/office/officeart/2005/8/layout/lProcess2"/>
    <dgm:cxn modelId="{F532F919-2383-4BAA-8216-89C53205C370}" type="presOf" srcId="{1984DB3C-CD4E-4B03-B442-480478C3517C}" destId="{A53718AC-907A-4514-8914-17DACA21B650}" srcOrd="0" destOrd="0" presId="urn:microsoft.com/office/officeart/2005/8/layout/lProcess2"/>
    <dgm:cxn modelId="{667F3F27-42A6-4DA2-95A0-F24875D80403}" srcId="{6FA53512-994A-4B96-AA71-7D955BDB3FAA}" destId="{DA72234A-7BD4-4494-B5B8-F05FF4D78867}" srcOrd="1" destOrd="0" parTransId="{74C49673-ED48-499B-91D6-F932DAD618A1}" sibTransId="{B49AD00D-1372-46F8-A880-AB71AC61B147}"/>
    <dgm:cxn modelId="{14B8CD32-B80F-4BBC-AFD2-B4F8CFB09DA7}" srcId="{DA72234A-7BD4-4494-B5B8-F05FF4D78867}" destId="{BEC0A032-1F4A-46DB-BD85-B5D65A1C110E}" srcOrd="2" destOrd="0" parTransId="{EF2A957E-59B9-422C-990B-E7943FC81ADB}" sibTransId="{E707A3F4-084D-4E93-934A-E9AD7F28367C}"/>
    <dgm:cxn modelId="{775FEA35-AEF5-4A1D-8F0E-2207928A3271}" srcId="{796CBA81-0DFD-4ED0-9709-1C9E23618DA7}" destId="{A1351627-5A06-408E-982F-828E25C76DDD}" srcOrd="3" destOrd="0" parTransId="{759CDC09-E6BA-4E9C-9799-717142AF68E4}" sibTransId="{6692F757-9844-4F2A-87F2-453F0DEA5B6E}"/>
    <dgm:cxn modelId="{3F10BC5B-E7DE-4C24-AA5A-BBFCB8A2D8BB}" type="presOf" srcId="{1F0A8E4E-6E13-425E-B522-144D34C85AB3}" destId="{1EA67157-1E09-41A7-A939-CD86D6BCAED2}" srcOrd="0" destOrd="0" presId="urn:microsoft.com/office/officeart/2005/8/layout/lProcess2"/>
    <dgm:cxn modelId="{3136BF5E-752B-47F8-8333-C586A19A2820}" type="presOf" srcId="{30CD4BF2-22F6-49B0-98F7-3F0E136B71C5}" destId="{585F3766-98D0-4DAA-98BC-92E5F1679BC6}" srcOrd="0" destOrd="0" presId="urn:microsoft.com/office/officeart/2005/8/layout/lProcess2"/>
    <dgm:cxn modelId="{34006562-B9C9-47C6-AD86-B9C4A82C1FE3}" type="presOf" srcId="{A1351627-5A06-408E-982F-828E25C76DDD}" destId="{D6489899-331A-4F10-93F6-F90A006741CE}" srcOrd="0" destOrd="0" presId="urn:microsoft.com/office/officeart/2005/8/layout/lProcess2"/>
    <dgm:cxn modelId="{B0588242-0CF1-4062-8AC9-1A47F393A140}" srcId="{796CBA81-0DFD-4ED0-9709-1C9E23618DA7}" destId="{0FCE7201-A6BA-4086-8CD1-A901FFDC8DC4}" srcOrd="2" destOrd="0" parTransId="{C932536C-47BD-481F-887C-5B319E778A74}" sibTransId="{096E6EE5-C52B-4D8D-94C9-7EA13692B1B1}"/>
    <dgm:cxn modelId="{A9D8E26A-19F5-4BDC-9FE5-8175C80C96F2}" type="presOf" srcId="{CB5027A4-CC3D-4912-9460-2EBC5945A454}" destId="{8ADFC20E-2D14-4481-8943-D875CB38AA7E}" srcOrd="0" destOrd="0" presId="urn:microsoft.com/office/officeart/2005/8/layout/lProcess2"/>
    <dgm:cxn modelId="{0BF41C6E-FE25-428B-859D-CBD58D72730E}" srcId="{6FA53512-994A-4B96-AA71-7D955BDB3FAA}" destId="{796CBA81-0DFD-4ED0-9709-1C9E23618DA7}" srcOrd="0" destOrd="0" parTransId="{D8892CBD-A645-4211-91D2-918EEA2AA8DF}" sibTransId="{CFE7A17E-8E34-4C4B-8E8D-9360CD492A1D}"/>
    <dgm:cxn modelId="{842DE34E-87A2-4BBE-A61A-373688B9A309}" srcId="{796CBA81-0DFD-4ED0-9709-1C9E23618DA7}" destId="{CB5027A4-CC3D-4912-9460-2EBC5945A454}" srcOrd="4" destOrd="0" parTransId="{A89D3A2C-1FB2-4384-A759-228B511DFED5}" sibTransId="{6068EA4B-8210-43B5-AFF0-C7E5D2F719A9}"/>
    <dgm:cxn modelId="{763C1853-1237-429B-A1C5-A69972BE6B87}" type="presOf" srcId="{CA9DC844-C5E7-4745-8C5F-4371E8DA8FB2}" destId="{BE351F0B-AA7F-46F2-8E91-06519B61989D}" srcOrd="0" destOrd="0" presId="urn:microsoft.com/office/officeart/2005/8/layout/lProcess2"/>
    <dgm:cxn modelId="{B0D9B677-59B8-4372-A2D2-E8E22F77328B}" type="presOf" srcId="{58A0812D-D276-4B82-A514-5E5175509902}" destId="{0F7E9656-F688-4FC0-9571-B8631C59E4C8}" srcOrd="0" destOrd="0" presId="urn:microsoft.com/office/officeart/2005/8/layout/lProcess2"/>
    <dgm:cxn modelId="{AA889359-F02C-490A-8DB5-50C3CB3986B9}" type="presOf" srcId="{3EE78BBB-932B-4B43-AD6C-1F5ECC76C048}" destId="{DDBC6894-9F91-4523-9657-BFBF98689E93}" srcOrd="0" destOrd="0" presId="urn:microsoft.com/office/officeart/2005/8/layout/lProcess2"/>
    <dgm:cxn modelId="{05DD255A-F203-4358-8CD7-89E98B55878E}" type="presOf" srcId="{6FA53512-994A-4B96-AA71-7D955BDB3FAA}" destId="{7C7B079E-6E58-4C7A-9A7B-4201B4F1C2CC}" srcOrd="0" destOrd="0" presId="urn:microsoft.com/office/officeart/2005/8/layout/lProcess2"/>
    <dgm:cxn modelId="{FF9C767D-1FE7-4AFB-94D2-0613CF430026}" srcId="{DA72234A-7BD4-4494-B5B8-F05FF4D78867}" destId="{1F0A8E4E-6E13-425E-B522-144D34C85AB3}" srcOrd="0" destOrd="0" parTransId="{FE2D9E93-802D-4261-A7C8-FEBFC2F9F911}" sibTransId="{F83DE85E-247D-463F-BCFA-3EC59DF3B589}"/>
    <dgm:cxn modelId="{13F4467E-00CA-4CE7-910A-65C56E28E7D1}" type="presOf" srcId="{DA72234A-7BD4-4494-B5B8-F05FF4D78867}" destId="{AC27A128-1859-4B1F-B48D-6C7C5307E7C9}" srcOrd="1" destOrd="0" presId="urn:microsoft.com/office/officeart/2005/8/layout/lProcess2"/>
    <dgm:cxn modelId="{93B22D85-FF91-4D8C-AEF1-1A2B3BAB0D39}" type="presOf" srcId="{796CBA81-0DFD-4ED0-9709-1C9E23618DA7}" destId="{63A0187F-6476-4254-945F-7869581D46D9}" srcOrd="1" destOrd="0" presId="urn:microsoft.com/office/officeart/2005/8/layout/lProcess2"/>
    <dgm:cxn modelId="{1FF0DF87-E10D-4657-B360-BE2C53F79554}" srcId="{796CBA81-0DFD-4ED0-9709-1C9E23618DA7}" destId="{3EE78BBB-932B-4B43-AD6C-1F5ECC76C048}" srcOrd="5" destOrd="0" parTransId="{807FCDD2-76F5-4DAA-A846-C3F62DF186B5}" sibTransId="{A464D8F8-5612-4FEC-BD41-DD013EA347C9}"/>
    <dgm:cxn modelId="{E8B6C39A-646B-446E-8557-E3C2F0D4F908}" type="presOf" srcId="{796CBA81-0DFD-4ED0-9709-1C9E23618DA7}" destId="{5047C88A-8FB4-4FE2-BFE2-8D6EBD2C00B4}" srcOrd="0" destOrd="0" presId="urn:microsoft.com/office/officeart/2005/8/layout/lProcess2"/>
    <dgm:cxn modelId="{3899329C-8D99-4B5F-BBE9-E208252E2021}" srcId="{796CBA81-0DFD-4ED0-9709-1C9E23618DA7}" destId="{1984DB3C-CD4E-4B03-B442-480478C3517C}" srcOrd="6" destOrd="0" parTransId="{44C0FC1C-041A-41E0-A2C4-C5D2596EF276}" sibTransId="{8CED6C70-F205-4F28-A890-6D3AE1B96154}"/>
    <dgm:cxn modelId="{34895DD5-78A6-48FA-A9CA-2B0FCF1EA0C2}" srcId="{DA72234A-7BD4-4494-B5B8-F05FF4D78867}" destId="{9CAC9177-C4A0-4CD9-BC6C-F31836DD4B79}" srcOrd="1" destOrd="0" parTransId="{CD30C80C-3F6F-4205-86E8-85CA1560D84B}" sibTransId="{EFAB9444-198F-420A-9F75-354AD61A9DEE}"/>
    <dgm:cxn modelId="{D1266CD8-F356-48CF-9AA4-B97E1AD570AB}" type="presOf" srcId="{9CAC9177-C4A0-4CD9-BC6C-F31836DD4B79}" destId="{E2F334B8-4930-4A21-851A-A3F6972725B7}" srcOrd="0" destOrd="0" presId="urn:microsoft.com/office/officeart/2005/8/layout/lProcess2"/>
    <dgm:cxn modelId="{30755FDA-B1FA-475B-B0A5-9D7A858ECF83}" srcId="{DA72234A-7BD4-4494-B5B8-F05FF4D78867}" destId="{CA9DC844-C5E7-4745-8C5F-4371E8DA8FB2}" srcOrd="3" destOrd="0" parTransId="{1367DB14-4352-43ED-ACA9-2FA47657E3A7}" sibTransId="{36045C8A-83B8-4758-B209-92F57AF95945}"/>
    <dgm:cxn modelId="{D922B3E6-A472-4122-A092-0DF90F02A47F}" type="presOf" srcId="{0FCE7201-A6BA-4086-8CD1-A901FFDC8DC4}" destId="{7AD8BA00-C2B1-4BC3-8599-C8E302B29A6C}" srcOrd="0" destOrd="0" presId="urn:microsoft.com/office/officeart/2005/8/layout/lProcess2"/>
    <dgm:cxn modelId="{204CB8F0-DE69-4DCB-BA41-020099809DD8}" type="presOf" srcId="{DA72234A-7BD4-4494-B5B8-F05FF4D78867}" destId="{9F0DAF69-30F3-430C-B293-0359239F4A09}" srcOrd="0" destOrd="0" presId="urn:microsoft.com/office/officeart/2005/8/layout/lProcess2"/>
    <dgm:cxn modelId="{322E8FFD-7331-43E0-8D4F-1B5D1CA081C6}" srcId="{796CBA81-0DFD-4ED0-9709-1C9E23618DA7}" destId="{58A0812D-D276-4B82-A514-5E5175509902}" srcOrd="1" destOrd="0" parTransId="{258B1DF5-8D99-4D8B-85A2-3CF008DCD099}" sibTransId="{C5C96FD9-3BA3-4DF7-9221-E4F9D1944A28}"/>
    <dgm:cxn modelId="{70BB158E-FBA4-4619-8F6C-CDCBEB479107}" type="presParOf" srcId="{7C7B079E-6E58-4C7A-9A7B-4201B4F1C2CC}" destId="{528C21D0-41B5-4F5B-96B2-5028CCDC6719}" srcOrd="0" destOrd="0" presId="urn:microsoft.com/office/officeart/2005/8/layout/lProcess2"/>
    <dgm:cxn modelId="{7E18F384-F2D0-43E9-BF7B-DA4F47CE5701}" type="presParOf" srcId="{528C21D0-41B5-4F5B-96B2-5028CCDC6719}" destId="{5047C88A-8FB4-4FE2-BFE2-8D6EBD2C00B4}" srcOrd="0" destOrd="0" presId="urn:microsoft.com/office/officeart/2005/8/layout/lProcess2"/>
    <dgm:cxn modelId="{28AB62D4-E5A2-4F73-A880-FAD6D16E71D5}" type="presParOf" srcId="{528C21D0-41B5-4F5B-96B2-5028CCDC6719}" destId="{63A0187F-6476-4254-945F-7869581D46D9}" srcOrd="1" destOrd="0" presId="urn:microsoft.com/office/officeart/2005/8/layout/lProcess2"/>
    <dgm:cxn modelId="{E1CF7EEA-DBA2-4ADF-8E12-6828937B9170}" type="presParOf" srcId="{528C21D0-41B5-4F5B-96B2-5028CCDC6719}" destId="{6B83EC2B-9D7A-4809-A401-99AA5DC12E41}" srcOrd="2" destOrd="0" presId="urn:microsoft.com/office/officeart/2005/8/layout/lProcess2"/>
    <dgm:cxn modelId="{B3A1ECE3-954D-46BB-90AD-0A2DB6B18678}" type="presParOf" srcId="{6B83EC2B-9D7A-4809-A401-99AA5DC12E41}" destId="{459C19E2-7A8C-4762-8543-D5B674E4702C}" srcOrd="0" destOrd="0" presId="urn:microsoft.com/office/officeart/2005/8/layout/lProcess2"/>
    <dgm:cxn modelId="{C6B20A41-1688-4F58-B6B1-01DB73DDA07E}" type="presParOf" srcId="{459C19E2-7A8C-4762-8543-D5B674E4702C}" destId="{585F3766-98D0-4DAA-98BC-92E5F1679BC6}" srcOrd="0" destOrd="0" presId="urn:microsoft.com/office/officeart/2005/8/layout/lProcess2"/>
    <dgm:cxn modelId="{6AAB4B38-C2C1-4890-96E4-2E8A55186DB0}" type="presParOf" srcId="{459C19E2-7A8C-4762-8543-D5B674E4702C}" destId="{4B3E8E63-504C-470B-86BE-CC00138C8CCF}" srcOrd="1" destOrd="0" presId="urn:microsoft.com/office/officeart/2005/8/layout/lProcess2"/>
    <dgm:cxn modelId="{42F9D368-3860-4E0C-A949-56725A44A3BC}" type="presParOf" srcId="{459C19E2-7A8C-4762-8543-D5B674E4702C}" destId="{0F7E9656-F688-4FC0-9571-B8631C59E4C8}" srcOrd="2" destOrd="0" presId="urn:microsoft.com/office/officeart/2005/8/layout/lProcess2"/>
    <dgm:cxn modelId="{EE9D4AE6-788E-4025-AB6E-43F69E6E899C}" type="presParOf" srcId="{459C19E2-7A8C-4762-8543-D5B674E4702C}" destId="{C23745DB-1024-47EF-A5D4-2DF7A065D809}" srcOrd="3" destOrd="0" presId="urn:microsoft.com/office/officeart/2005/8/layout/lProcess2"/>
    <dgm:cxn modelId="{36BDD77D-EF16-40BC-BBC5-C49F3672A8D4}" type="presParOf" srcId="{459C19E2-7A8C-4762-8543-D5B674E4702C}" destId="{7AD8BA00-C2B1-4BC3-8599-C8E302B29A6C}" srcOrd="4" destOrd="0" presId="urn:microsoft.com/office/officeart/2005/8/layout/lProcess2"/>
    <dgm:cxn modelId="{EBA5E8C0-8636-4B27-9AD2-A865B8D747FA}" type="presParOf" srcId="{459C19E2-7A8C-4762-8543-D5B674E4702C}" destId="{4C9E070D-004B-4C87-8A3B-F952DF3DCB45}" srcOrd="5" destOrd="0" presId="urn:microsoft.com/office/officeart/2005/8/layout/lProcess2"/>
    <dgm:cxn modelId="{E1EA0773-18C8-4734-9C6C-44817D06FE42}" type="presParOf" srcId="{459C19E2-7A8C-4762-8543-D5B674E4702C}" destId="{D6489899-331A-4F10-93F6-F90A006741CE}" srcOrd="6" destOrd="0" presId="urn:microsoft.com/office/officeart/2005/8/layout/lProcess2"/>
    <dgm:cxn modelId="{0200F66F-B98F-4821-A7D6-D9C8FE857E69}" type="presParOf" srcId="{459C19E2-7A8C-4762-8543-D5B674E4702C}" destId="{4396404B-E96F-472B-A960-D9F2186CDEBF}" srcOrd="7" destOrd="0" presId="urn:microsoft.com/office/officeart/2005/8/layout/lProcess2"/>
    <dgm:cxn modelId="{8880DAF9-F909-418D-A3C0-B8D45231187A}" type="presParOf" srcId="{459C19E2-7A8C-4762-8543-D5B674E4702C}" destId="{8ADFC20E-2D14-4481-8943-D875CB38AA7E}" srcOrd="8" destOrd="0" presId="urn:microsoft.com/office/officeart/2005/8/layout/lProcess2"/>
    <dgm:cxn modelId="{3AE758C2-F0B1-43E7-97D0-AB3311C96AA6}" type="presParOf" srcId="{459C19E2-7A8C-4762-8543-D5B674E4702C}" destId="{34FC2BEA-601A-4E16-A1D5-68E1055B0597}" srcOrd="9" destOrd="0" presId="urn:microsoft.com/office/officeart/2005/8/layout/lProcess2"/>
    <dgm:cxn modelId="{D4AA01E2-B9EC-4B78-83F5-FF726C62E23F}" type="presParOf" srcId="{459C19E2-7A8C-4762-8543-D5B674E4702C}" destId="{DDBC6894-9F91-4523-9657-BFBF98689E93}" srcOrd="10" destOrd="0" presId="urn:microsoft.com/office/officeart/2005/8/layout/lProcess2"/>
    <dgm:cxn modelId="{CFFCEEAF-AD43-4FFC-B95F-207CA817A571}" type="presParOf" srcId="{459C19E2-7A8C-4762-8543-D5B674E4702C}" destId="{A6CB5A83-54BA-4F11-8C20-4A515CCE9570}" srcOrd="11" destOrd="0" presId="urn:microsoft.com/office/officeart/2005/8/layout/lProcess2"/>
    <dgm:cxn modelId="{1DDA87BE-C1D1-4980-A4BB-055E63EE53BD}" type="presParOf" srcId="{459C19E2-7A8C-4762-8543-D5B674E4702C}" destId="{A53718AC-907A-4514-8914-17DACA21B650}" srcOrd="12" destOrd="0" presId="urn:microsoft.com/office/officeart/2005/8/layout/lProcess2"/>
    <dgm:cxn modelId="{20FF393B-A86C-49DB-A12B-FD3A092F073F}" type="presParOf" srcId="{7C7B079E-6E58-4C7A-9A7B-4201B4F1C2CC}" destId="{FD4F652B-BB53-4EA4-9DD1-C93FDF8964FD}" srcOrd="1" destOrd="0" presId="urn:microsoft.com/office/officeart/2005/8/layout/lProcess2"/>
    <dgm:cxn modelId="{91C0A68A-3873-4A0D-AA55-54B60622F53E}" type="presParOf" srcId="{7C7B079E-6E58-4C7A-9A7B-4201B4F1C2CC}" destId="{9E02C8FC-B95F-4DA4-AF65-C8F439B598A2}" srcOrd="2" destOrd="0" presId="urn:microsoft.com/office/officeart/2005/8/layout/lProcess2"/>
    <dgm:cxn modelId="{E0B7140C-48DB-4DC5-AE77-EB09BDCA73C3}" type="presParOf" srcId="{9E02C8FC-B95F-4DA4-AF65-C8F439B598A2}" destId="{9F0DAF69-30F3-430C-B293-0359239F4A09}" srcOrd="0" destOrd="0" presId="urn:microsoft.com/office/officeart/2005/8/layout/lProcess2"/>
    <dgm:cxn modelId="{ADC16E25-47B7-403F-B2FC-4CB15003F585}" type="presParOf" srcId="{9E02C8FC-B95F-4DA4-AF65-C8F439B598A2}" destId="{AC27A128-1859-4B1F-B48D-6C7C5307E7C9}" srcOrd="1" destOrd="0" presId="urn:microsoft.com/office/officeart/2005/8/layout/lProcess2"/>
    <dgm:cxn modelId="{ED07DD66-2EA1-49CC-92DF-3A2FCB7D540E}" type="presParOf" srcId="{9E02C8FC-B95F-4DA4-AF65-C8F439B598A2}" destId="{04288632-6E46-4A1B-9DCC-DCFBD9171C52}" srcOrd="2" destOrd="0" presId="urn:microsoft.com/office/officeart/2005/8/layout/lProcess2"/>
    <dgm:cxn modelId="{378259E2-2835-4C51-904A-F9CC99DBF3A1}" type="presParOf" srcId="{04288632-6E46-4A1B-9DCC-DCFBD9171C52}" destId="{19F4F3F7-3F70-4BCA-BEED-4FB0DD3EA390}" srcOrd="0" destOrd="0" presId="urn:microsoft.com/office/officeart/2005/8/layout/lProcess2"/>
    <dgm:cxn modelId="{C15E0B94-974F-4DB2-BAB9-253A42C182A8}" type="presParOf" srcId="{19F4F3F7-3F70-4BCA-BEED-4FB0DD3EA390}" destId="{1EA67157-1E09-41A7-A939-CD86D6BCAED2}" srcOrd="0" destOrd="0" presId="urn:microsoft.com/office/officeart/2005/8/layout/lProcess2"/>
    <dgm:cxn modelId="{2EFC91C3-1AF1-47B2-948E-A46FF16792A7}" type="presParOf" srcId="{19F4F3F7-3F70-4BCA-BEED-4FB0DD3EA390}" destId="{4A8447CB-C30E-4B52-B02D-B787C4B75E1C}" srcOrd="1" destOrd="0" presId="urn:microsoft.com/office/officeart/2005/8/layout/lProcess2"/>
    <dgm:cxn modelId="{76D596F2-32C4-4791-AB89-F853E2C2021E}" type="presParOf" srcId="{19F4F3F7-3F70-4BCA-BEED-4FB0DD3EA390}" destId="{E2F334B8-4930-4A21-851A-A3F6972725B7}" srcOrd="2" destOrd="0" presId="urn:microsoft.com/office/officeart/2005/8/layout/lProcess2"/>
    <dgm:cxn modelId="{AE10C881-1127-41F2-922E-4F94ED6659A6}" type="presParOf" srcId="{19F4F3F7-3F70-4BCA-BEED-4FB0DD3EA390}" destId="{A294544E-F963-4847-AF46-3CEAB8717B8E}" srcOrd="3" destOrd="0" presId="urn:microsoft.com/office/officeart/2005/8/layout/lProcess2"/>
    <dgm:cxn modelId="{FDABD5E4-0791-4E05-A63E-A8AD72651E02}" type="presParOf" srcId="{19F4F3F7-3F70-4BCA-BEED-4FB0DD3EA390}" destId="{90DA9751-2531-4434-8A83-4D8474F8E03B}" srcOrd="4" destOrd="0" presId="urn:microsoft.com/office/officeart/2005/8/layout/lProcess2"/>
    <dgm:cxn modelId="{DC927CD3-C3A2-4E4B-9ABC-8D7693D17EB0}" type="presParOf" srcId="{19F4F3F7-3F70-4BCA-BEED-4FB0DD3EA390}" destId="{08C68488-7DE6-41A0-9F14-629357835740}" srcOrd="5" destOrd="0" presId="urn:microsoft.com/office/officeart/2005/8/layout/lProcess2"/>
    <dgm:cxn modelId="{FD877CD5-BBD5-42BE-9B1A-E09C2E933D17}" type="presParOf" srcId="{19F4F3F7-3F70-4BCA-BEED-4FB0DD3EA390}" destId="{BE351F0B-AA7F-46F2-8E91-06519B61989D}"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59372B2-E57C-4BB2-B077-8180F4A995D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E4E4DA1-F8E9-49E0-A6BD-5AD7BB60096D}">
      <dgm:prSet/>
      <dgm:spPr/>
      <dgm:t>
        <a:bodyPr/>
        <a:lstStyle/>
        <a:p>
          <a:r>
            <a:rPr lang="en-US" baseline="0"/>
            <a:t>Fixed capacities to choose from for CPU, memory, and I/O</a:t>
          </a:r>
          <a:endParaRPr lang="en-US"/>
        </a:p>
      </dgm:t>
    </dgm:pt>
    <dgm:pt modelId="{BA512915-EC25-49BD-9E15-5C70FBF7ED16}" type="parTrans" cxnId="{8ED1F50F-9BD4-4003-A87B-D8479F1FB9DE}">
      <dgm:prSet/>
      <dgm:spPr/>
      <dgm:t>
        <a:bodyPr/>
        <a:lstStyle/>
        <a:p>
          <a:endParaRPr lang="en-US"/>
        </a:p>
      </dgm:t>
    </dgm:pt>
    <dgm:pt modelId="{F3430D64-E0EE-4D32-BCE4-A82B2D2B8000}" type="sibTrans" cxnId="{8ED1F50F-9BD4-4003-A87B-D8479F1FB9DE}">
      <dgm:prSet/>
      <dgm:spPr/>
      <dgm:t>
        <a:bodyPr/>
        <a:lstStyle/>
        <a:p>
          <a:endParaRPr lang="en-US"/>
        </a:p>
      </dgm:t>
    </dgm:pt>
    <dgm:pt modelId="{151DDEBA-A253-4C5E-92EE-92EC963723ED}">
      <dgm:prSet/>
      <dgm:spPr/>
      <dgm:t>
        <a:bodyPr/>
        <a:lstStyle/>
        <a:p>
          <a:r>
            <a:rPr lang="en-US" baseline="0"/>
            <a:t>Tools exist like DMVs and Extended Events like SQL Server  </a:t>
          </a:r>
          <a:endParaRPr lang="en-US"/>
        </a:p>
      </dgm:t>
    </dgm:pt>
    <dgm:pt modelId="{9B7D07DB-5E63-48F4-A25F-F0BF51855C8E}" type="parTrans" cxnId="{162CDF84-C94A-4AC0-AE11-2F45436455CB}">
      <dgm:prSet/>
      <dgm:spPr/>
      <dgm:t>
        <a:bodyPr/>
        <a:lstStyle/>
        <a:p>
          <a:endParaRPr lang="en-US"/>
        </a:p>
      </dgm:t>
    </dgm:pt>
    <dgm:pt modelId="{1112705A-292E-42D5-BA0F-EF299EBB7CE7}" type="sibTrans" cxnId="{162CDF84-C94A-4AC0-AE11-2F45436455CB}">
      <dgm:prSet/>
      <dgm:spPr/>
      <dgm:t>
        <a:bodyPr/>
        <a:lstStyle/>
        <a:p>
          <a:endParaRPr lang="en-US"/>
        </a:p>
      </dgm:t>
    </dgm:pt>
    <dgm:pt modelId="{6D64D946-858A-433A-AD9D-F6E6644079B2}">
      <dgm:prSet/>
      <dgm:spPr/>
      <dgm:t>
        <a:bodyPr/>
        <a:lstStyle/>
        <a:p>
          <a:r>
            <a:rPr lang="en-US" baseline="0"/>
            <a:t>Query Store on by default</a:t>
          </a:r>
          <a:endParaRPr lang="en-US"/>
        </a:p>
      </dgm:t>
    </dgm:pt>
    <dgm:pt modelId="{A95490E4-2544-40A2-B67B-774645F1327F}" type="parTrans" cxnId="{7B120AD9-BDE2-4FC5-BB0A-A783C58C5B4E}">
      <dgm:prSet/>
      <dgm:spPr/>
      <dgm:t>
        <a:bodyPr/>
        <a:lstStyle/>
        <a:p>
          <a:endParaRPr lang="en-US"/>
        </a:p>
      </dgm:t>
    </dgm:pt>
    <dgm:pt modelId="{C8BABFE0-A38C-4600-84E0-1AABE83C2E08}" type="sibTrans" cxnId="{7B120AD9-BDE2-4FC5-BB0A-A783C58C5B4E}">
      <dgm:prSet/>
      <dgm:spPr/>
      <dgm:t>
        <a:bodyPr/>
        <a:lstStyle/>
        <a:p>
          <a:endParaRPr lang="en-US"/>
        </a:p>
      </dgm:t>
    </dgm:pt>
    <dgm:pt modelId="{499F6F0D-F350-4F5A-AAAB-6600A6F28DBA}">
      <dgm:prSet/>
      <dgm:spPr/>
      <dgm:t>
        <a:bodyPr/>
        <a:lstStyle/>
        <a:p>
          <a:r>
            <a:rPr lang="en-US" baseline="0"/>
            <a:t>New Azure functionality exists like Azure Metrics, new DMVs, new wait types</a:t>
          </a:r>
          <a:endParaRPr lang="en-US"/>
        </a:p>
      </dgm:t>
    </dgm:pt>
    <dgm:pt modelId="{7A84E5F0-7381-4D65-BC87-59313F61BF67}" type="parTrans" cxnId="{209C26F0-AFC0-46AA-A3C0-3500ED794FD6}">
      <dgm:prSet/>
      <dgm:spPr/>
      <dgm:t>
        <a:bodyPr/>
        <a:lstStyle/>
        <a:p>
          <a:endParaRPr lang="en-US"/>
        </a:p>
      </dgm:t>
    </dgm:pt>
    <dgm:pt modelId="{39D2621A-3B01-4630-9E13-7B96F7D3CBFE}" type="sibTrans" cxnId="{209C26F0-AFC0-46AA-A3C0-3500ED794FD6}">
      <dgm:prSet/>
      <dgm:spPr/>
      <dgm:t>
        <a:bodyPr/>
        <a:lstStyle/>
        <a:p>
          <a:endParaRPr lang="en-US"/>
        </a:p>
      </dgm:t>
    </dgm:pt>
    <dgm:pt modelId="{47D2B3E5-B600-4EEB-8427-A7FCCD5F65DB}">
      <dgm:prSet/>
      <dgm:spPr/>
      <dgm:t>
        <a:bodyPr/>
        <a:lstStyle/>
        <a:p>
          <a:r>
            <a:rPr lang="en-US" baseline="0"/>
            <a:t>Resource governance specific to Azure</a:t>
          </a:r>
          <a:endParaRPr lang="en-US"/>
        </a:p>
      </dgm:t>
    </dgm:pt>
    <dgm:pt modelId="{6910518E-9E11-4448-9C29-2CF8345C2920}" type="parTrans" cxnId="{B720FA95-AEB8-4B98-92D1-847C6E5F9F86}">
      <dgm:prSet/>
      <dgm:spPr/>
      <dgm:t>
        <a:bodyPr/>
        <a:lstStyle/>
        <a:p>
          <a:endParaRPr lang="en-US"/>
        </a:p>
      </dgm:t>
    </dgm:pt>
    <dgm:pt modelId="{8BA77320-3DBC-4B41-B32A-42B7F88B1279}" type="sibTrans" cxnId="{B720FA95-AEB8-4B98-92D1-847C6E5F9F86}">
      <dgm:prSet/>
      <dgm:spPr/>
      <dgm:t>
        <a:bodyPr/>
        <a:lstStyle/>
        <a:p>
          <a:endParaRPr lang="en-US"/>
        </a:p>
      </dgm:t>
    </dgm:pt>
    <dgm:pt modelId="{59FE81E5-74C5-4BE3-A257-ED96E2754A48}">
      <dgm:prSet/>
      <dgm:spPr/>
      <dgm:t>
        <a:bodyPr/>
        <a:lstStyle/>
        <a:p>
          <a:r>
            <a:rPr lang="en-US" baseline="0"/>
            <a:t>Intelligent Performance to get faster with no code changes</a:t>
          </a:r>
          <a:endParaRPr lang="en-US"/>
        </a:p>
      </dgm:t>
    </dgm:pt>
    <dgm:pt modelId="{C7E794EE-CE49-4A0E-B642-5C1949953C08}" type="parTrans" cxnId="{BA6925C1-01FA-495D-ACA7-02CE3F4A510A}">
      <dgm:prSet/>
      <dgm:spPr/>
      <dgm:t>
        <a:bodyPr/>
        <a:lstStyle/>
        <a:p>
          <a:endParaRPr lang="en-US"/>
        </a:p>
      </dgm:t>
    </dgm:pt>
    <dgm:pt modelId="{847CAC0D-758B-4351-89DD-2A6A8A399122}" type="sibTrans" cxnId="{BA6925C1-01FA-495D-ACA7-02CE3F4A510A}">
      <dgm:prSet/>
      <dgm:spPr/>
      <dgm:t>
        <a:bodyPr/>
        <a:lstStyle/>
        <a:p>
          <a:endParaRPr lang="en-US"/>
        </a:p>
      </dgm:t>
    </dgm:pt>
    <dgm:pt modelId="{15782364-F776-4B4F-863C-E049E5B8BDEE}">
      <dgm:prSet/>
      <dgm:spPr/>
      <dgm:t>
        <a:bodyPr/>
        <a:lstStyle/>
        <a:p>
          <a:r>
            <a:rPr lang="en-US" baseline="0"/>
            <a:t>Scale up and down without need to migrate</a:t>
          </a:r>
          <a:endParaRPr lang="en-US"/>
        </a:p>
      </dgm:t>
    </dgm:pt>
    <dgm:pt modelId="{6D30AE3F-69B4-4266-821B-A2DB6F72ACAF}" type="parTrans" cxnId="{1A0657F6-4786-4232-8824-EF21D97B46FA}">
      <dgm:prSet/>
      <dgm:spPr/>
      <dgm:t>
        <a:bodyPr/>
        <a:lstStyle/>
        <a:p>
          <a:endParaRPr lang="en-US"/>
        </a:p>
      </dgm:t>
    </dgm:pt>
    <dgm:pt modelId="{58517146-7010-49CD-9EFD-19C2B458965E}" type="sibTrans" cxnId="{1A0657F6-4786-4232-8824-EF21D97B46FA}">
      <dgm:prSet/>
      <dgm:spPr/>
      <dgm:t>
        <a:bodyPr/>
        <a:lstStyle/>
        <a:p>
          <a:endParaRPr lang="en-US"/>
        </a:p>
      </dgm:t>
    </dgm:pt>
    <dgm:pt modelId="{6CB2B680-7D25-4F47-AB58-16EB90577A2C}" type="pres">
      <dgm:prSet presAssocID="{059372B2-E57C-4BB2-B077-8180F4A995D4}" presName="vert0" presStyleCnt="0">
        <dgm:presLayoutVars>
          <dgm:dir/>
          <dgm:animOne val="branch"/>
          <dgm:animLvl val="lvl"/>
        </dgm:presLayoutVars>
      </dgm:prSet>
      <dgm:spPr/>
    </dgm:pt>
    <dgm:pt modelId="{BC55B3D5-EF6E-43EB-8D4A-1E3A6B555AD8}" type="pres">
      <dgm:prSet presAssocID="{1E4E4DA1-F8E9-49E0-A6BD-5AD7BB60096D}" presName="thickLine" presStyleLbl="alignNode1" presStyleIdx="0" presStyleCnt="7"/>
      <dgm:spPr/>
    </dgm:pt>
    <dgm:pt modelId="{EF1BAD65-0906-450D-8957-AADB20D3918D}" type="pres">
      <dgm:prSet presAssocID="{1E4E4DA1-F8E9-49E0-A6BD-5AD7BB60096D}" presName="horz1" presStyleCnt="0"/>
      <dgm:spPr/>
    </dgm:pt>
    <dgm:pt modelId="{BF432C39-16E7-4E6C-8415-CCC44808B828}" type="pres">
      <dgm:prSet presAssocID="{1E4E4DA1-F8E9-49E0-A6BD-5AD7BB60096D}" presName="tx1" presStyleLbl="revTx" presStyleIdx="0" presStyleCnt="7"/>
      <dgm:spPr/>
    </dgm:pt>
    <dgm:pt modelId="{1AB8E7F4-2E29-42EB-89B4-89F0052D82F3}" type="pres">
      <dgm:prSet presAssocID="{1E4E4DA1-F8E9-49E0-A6BD-5AD7BB60096D}" presName="vert1" presStyleCnt="0"/>
      <dgm:spPr/>
    </dgm:pt>
    <dgm:pt modelId="{196F6C5F-E544-4B37-BF9E-02E9FA92B8F6}" type="pres">
      <dgm:prSet presAssocID="{15782364-F776-4B4F-863C-E049E5B8BDEE}" presName="thickLine" presStyleLbl="alignNode1" presStyleIdx="1" presStyleCnt="7"/>
      <dgm:spPr/>
    </dgm:pt>
    <dgm:pt modelId="{468FEEA5-2567-42B7-9847-AECBE195613B}" type="pres">
      <dgm:prSet presAssocID="{15782364-F776-4B4F-863C-E049E5B8BDEE}" presName="horz1" presStyleCnt="0"/>
      <dgm:spPr/>
    </dgm:pt>
    <dgm:pt modelId="{075C87AF-1633-45BD-9B2A-833CE69F0D6D}" type="pres">
      <dgm:prSet presAssocID="{15782364-F776-4B4F-863C-E049E5B8BDEE}" presName="tx1" presStyleLbl="revTx" presStyleIdx="1" presStyleCnt="7"/>
      <dgm:spPr/>
    </dgm:pt>
    <dgm:pt modelId="{DA20F333-E0C4-43DD-B0BD-295BF3E6A53D}" type="pres">
      <dgm:prSet presAssocID="{15782364-F776-4B4F-863C-E049E5B8BDEE}" presName="vert1" presStyleCnt="0"/>
      <dgm:spPr/>
    </dgm:pt>
    <dgm:pt modelId="{61239A78-36DF-48C3-AAFB-14F3F1A29616}" type="pres">
      <dgm:prSet presAssocID="{151DDEBA-A253-4C5E-92EE-92EC963723ED}" presName="thickLine" presStyleLbl="alignNode1" presStyleIdx="2" presStyleCnt="7"/>
      <dgm:spPr/>
    </dgm:pt>
    <dgm:pt modelId="{705F4641-B3B0-43D5-81F3-9D1E74585869}" type="pres">
      <dgm:prSet presAssocID="{151DDEBA-A253-4C5E-92EE-92EC963723ED}" presName="horz1" presStyleCnt="0"/>
      <dgm:spPr/>
    </dgm:pt>
    <dgm:pt modelId="{1443C502-EB7E-4C1B-ACEC-B2923A46BA95}" type="pres">
      <dgm:prSet presAssocID="{151DDEBA-A253-4C5E-92EE-92EC963723ED}" presName="tx1" presStyleLbl="revTx" presStyleIdx="2" presStyleCnt="7"/>
      <dgm:spPr/>
    </dgm:pt>
    <dgm:pt modelId="{E6DFF6EB-7658-4A71-A0DB-DD6B4DD189A0}" type="pres">
      <dgm:prSet presAssocID="{151DDEBA-A253-4C5E-92EE-92EC963723ED}" presName="vert1" presStyleCnt="0"/>
      <dgm:spPr/>
    </dgm:pt>
    <dgm:pt modelId="{E5970831-945C-4526-81EE-62014B3D4FEE}" type="pres">
      <dgm:prSet presAssocID="{6D64D946-858A-433A-AD9D-F6E6644079B2}" presName="thickLine" presStyleLbl="alignNode1" presStyleIdx="3" presStyleCnt="7"/>
      <dgm:spPr/>
    </dgm:pt>
    <dgm:pt modelId="{7064A93A-0C5F-460E-8FC9-F079EAABC492}" type="pres">
      <dgm:prSet presAssocID="{6D64D946-858A-433A-AD9D-F6E6644079B2}" presName="horz1" presStyleCnt="0"/>
      <dgm:spPr/>
    </dgm:pt>
    <dgm:pt modelId="{46156689-E159-4C98-84B8-207804FF8470}" type="pres">
      <dgm:prSet presAssocID="{6D64D946-858A-433A-AD9D-F6E6644079B2}" presName="tx1" presStyleLbl="revTx" presStyleIdx="3" presStyleCnt="7"/>
      <dgm:spPr/>
    </dgm:pt>
    <dgm:pt modelId="{CCF65F5A-FEB7-4EF4-8C4C-03BE3AEA80E5}" type="pres">
      <dgm:prSet presAssocID="{6D64D946-858A-433A-AD9D-F6E6644079B2}" presName="vert1" presStyleCnt="0"/>
      <dgm:spPr/>
    </dgm:pt>
    <dgm:pt modelId="{BF592CE6-CE79-40CF-B70C-DBBB35453E67}" type="pres">
      <dgm:prSet presAssocID="{59FE81E5-74C5-4BE3-A257-ED96E2754A48}" presName="thickLine" presStyleLbl="alignNode1" presStyleIdx="4" presStyleCnt="7"/>
      <dgm:spPr/>
    </dgm:pt>
    <dgm:pt modelId="{26461770-03B5-4BC4-8D93-37109026E0A4}" type="pres">
      <dgm:prSet presAssocID="{59FE81E5-74C5-4BE3-A257-ED96E2754A48}" presName="horz1" presStyleCnt="0"/>
      <dgm:spPr/>
    </dgm:pt>
    <dgm:pt modelId="{929FA852-0D30-4A22-B333-A25DEB067B99}" type="pres">
      <dgm:prSet presAssocID="{59FE81E5-74C5-4BE3-A257-ED96E2754A48}" presName="tx1" presStyleLbl="revTx" presStyleIdx="4" presStyleCnt="7"/>
      <dgm:spPr/>
    </dgm:pt>
    <dgm:pt modelId="{5527496C-E27F-45A6-B28D-643931CB4B1A}" type="pres">
      <dgm:prSet presAssocID="{59FE81E5-74C5-4BE3-A257-ED96E2754A48}" presName="vert1" presStyleCnt="0"/>
      <dgm:spPr/>
    </dgm:pt>
    <dgm:pt modelId="{5CD2975C-0FE5-4D90-BDFF-96F687E3D07E}" type="pres">
      <dgm:prSet presAssocID="{499F6F0D-F350-4F5A-AAAB-6600A6F28DBA}" presName="thickLine" presStyleLbl="alignNode1" presStyleIdx="5" presStyleCnt="7"/>
      <dgm:spPr/>
    </dgm:pt>
    <dgm:pt modelId="{88B1F157-E033-4133-B3B3-D544EBADC6D6}" type="pres">
      <dgm:prSet presAssocID="{499F6F0D-F350-4F5A-AAAB-6600A6F28DBA}" presName="horz1" presStyleCnt="0"/>
      <dgm:spPr/>
    </dgm:pt>
    <dgm:pt modelId="{9A81916D-41ED-4D07-8912-CE3C715FEE74}" type="pres">
      <dgm:prSet presAssocID="{499F6F0D-F350-4F5A-AAAB-6600A6F28DBA}" presName="tx1" presStyleLbl="revTx" presStyleIdx="5" presStyleCnt="7"/>
      <dgm:spPr/>
    </dgm:pt>
    <dgm:pt modelId="{134FD3F8-8A76-4621-9F27-7D9A79D4D5C9}" type="pres">
      <dgm:prSet presAssocID="{499F6F0D-F350-4F5A-AAAB-6600A6F28DBA}" presName="vert1" presStyleCnt="0"/>
      <dgm:spPr/>
    </dgm:pt>
    <dgm:pt modelId="{5BF2AAA9-F159-4453-B815-D1B682148AF3}" type="pres">
      <dgm:prSet presAssocID="{47D2B3E5-B600-4EEB-8427-A7FCCD5F65DB}" presName="thickLine" presStyleLbl="alignNode1" presStyleIdx="6" presStyleCnt="7"/>
      <dgm:spPr/>
    </dgm:pt>
    <dgm:pt modelId="{176E9F60-7789-4E92-8D85-013EBBC266F0}" type="pres">
      <dgm:prSet presAssocID="{47D2B3E5-B600-4EEB-8427-A7FCCD5F65DB}" presName="horz1" presStyleCnt="0"/>
      <dgm:spPr/>
    </dgm:pt>
    <dgm:pt modelId="{1AD232CC-3A1E-4061-8C59-E02B0AB6F829}" type="pres">
      <dgm:prSet presAssocID="{47D2B3E5-B600-4EEB-8427-A7FCCD5F65DB}" presName="tx1" presStyleLbl="revTx" presStyleIdx="6" presStyleCnt="7"/>
      <dgm:spPr/>
    </dgm:pt>
    <dgm:pt modelId="{EE39F94D-F2A8-4548-8FF0-E1548E24EE98}" type="pres">
      <dgm:prSet presAssocID="{47D2B3E5-B600-4EEB-8427-A7FCCD5F65DB}" presName="vert1" presStyleCnt="0"/>
      <dgm:spPr/>
    </dgm:pt>
  </dgm:ptLst>
  <dgm:cxnLst>
    <dgm:cxn modelId="{8ED1F50F-9BD4-4003-A87B-D8479F1FB9DE}" srcId="{059372B2-E57C-4BB2-B077-8180F4A995D4}" destId="{1E4E4DA1-F8E9-49E0-A6BD-5AD7BB60096D}" srcOrd="0" destOrd="0" parTransId="{BA512915-EC25-49BD-9E15-5C70FBF7ED16}" sibTransId="{F3430D64-E0EE-4D32-BCE4-A82B2D2B8000}"/>
    <dgm:cxn modelId="{0F195614-83C7-41AA-B5C4-301B4D03CE84}" type="presOf" srcId="{15782364-F776-4B4F-863C-E049E5B8BDEE}" destId="{075C87AF-1633-45BD-9B2A-833CE69F0D6D}" srcOrd="0" destOrd="0" presId="urn:microsoft.com/office/officeart/2008/layout/LinedList"/>
    <dgm:cxn modelId="{09ED9D28-F333-451D-8A9D-052D52D9CF14}" type="presOf" srcId="{059372B2-E57C-4BB2-B077-8180F4A995D4}" destId="{6CB2B680-7D25-4F47-AB58-16EB90577A2C}" srcOrd="0" destOrd="0" presId="urn:microsoft.com/office/officeart/2008/layout/LinedList"/>
    <dgm:cxn modelId="{D8D95968-F0A3-4B4F-A212-C46A77911FDE}" type="presOf" srcId="{47D2B3E5-B600-4EEB-8427-A7FCCD5F65DB}" destId="{1AD232CC-3A1E-4061-8C59-E02B0AB6F829}" srcOrd="0" destOrd="0" presId="urn:microsoft.com/office/officeart/2008/layout/LinedList"/>
    <dgm:cxn modelId="{162CDF84-C94A-4AC0-AE11-2F45436455CB}" srcId="{059372B2-E57C-4BB2-B077-8180F4A995D4}" destId="{151DDEBA-A253-4C5E-92EE-92EC963723ED}" srcOrd="2" destOrd="0" parTransId="{9B7D07DB-5E63-48F4-A25F-F0BF51855C8E}" sibTransId="{1112705A-292E-42D5-BA0F-EF299EBB7CE7}"/>
    <dgm:cxn modelId="{B720FA95-AEB8-4B98-92D1-847C6E5F9F86}" srcId="{059372B2-E57C-4BB2-B077-8180F4A995D4}" destId="{47D2B3E5-B600-4EEB-8427-A7FCCD5F65DB}" srcOrd="6" destOrd="0" parTransId="{6910518E-9E11-4448-9C29-2CF8345C2920}" sibTransId="{8BA77320-3DBC-4B41-B32A-42B7F88B1279}"/>
    <dgm:cxn modelId="{035342B7-873D-4B40-B69B-A6319FD131AD}" type="presOf" srcId="{6D64D946-858A-433A-AD9D-F6E6644079B2}" destId="{46156689-E159-4C98-84B8-207804FF8470}" srcOrd="0" destOrd="0" presId="urn:microsoft.com/office/officeart/2008/layout/LinedList"/>
    <dgm:cxn modelId="{BA6925C1-01FA-495D-ACA7-02CE3F4A510A}" srcId="{059372B2-E57C-4BB2-B077-8180F4A995D4}" destId="{59FE81E5-74C5-4BE3-A257-ED96E2754A48}" srcOrd="4" destOrd="0" parTransId="{C7E794EE-CE49-4A0E-B642-5C1949953C08}" sibTransId="{847CAC0D-758B-4351-89DD-2A6A8A399122}"/>
    <dgm:cxn modelId="{7B120AD9-BDE2-4FC5-BB0A-A783C58C5B4E}" srcId="{059372B2-E57C-4BB2-B077-8180F4A995D4}" destId="{6D64D946-858A-433A-AD9D-F6E6644079B2}" srcOrd="3" destOrd="0" parTransId="{A95490E4-2544-40A2-B67B-774645F1327F}" sibTransId="{C8BABFE0-A38C-4600-84E0-1AABE83C2E08}"/>
    <dgm:cxn modelId="{C5C035DC-85AE-4DB3-BD26-49D141741EDC}" type="presOf" srcId="{1E4E4DA1-F8E9-49E0-A6BD-5AD7BB60096D}" destId="{BF432C39-16E7-4E6C-8415-CCC44808B828}" srcOrd="0" destOrd="0" presId="urn:microsoft.com/office/officeart/2008/layout/LinedList"/>
    <dgm:cxn modelId="{C1FDE2E5-DF39-413A-8501-E932D613B25C}" type="presOf" srcId="{59FE81E5-74C5-4BE3-A257-ED96E2754A48}" destId="{929FA852-0D30-4A22-B333-A25DEB067B99}" srcOrd="0" destOrd="0" presId="urn:microsoft.com/office/officeart/2008/layout/LinedList"/>
    <dgm:cxn modelId="{209C26F0-AFC0-46AA-A3C0-3500ED794FD6}" srcId="{059372B2-E57C-4BB2-B077-8180F4A995D4}" destId="{499F6F0D-F350-4F5A-AAAB-6600A6F28DBA}" srcOrd="5" destOrd="0" parTransId="{7A84E5F0-7381-4D65-BC87-59313F61BF67}" sibTransId="{39D2621A-3B01-4630-9E13-7B96F7D3CBFE}"/>
    <dgm:cxn modelId="{1A0657F6-4786-4232-8824-EF21D97B46FA}" srcId="{059372B2-E57C-4BB2-B077-8180F4A995D4}" destId="{15782364-F776-4B4F-863C-E049E5B8BDEE}" srcOrd="1" destOrd="0" parTransId="{6D30AE3F-69B4-4266-821B-A2DB6F72ACAF}" sibTransId="{58517146-7010-49CD-9EFD-19C2B458965E}"/>
    <dgm:cxn modelId="{6E854AFC-EC18-443A-8624-8339976FA835}" type="presOf" srcId="{151DDEBA-A253-4C5E-92EE-92EC963723ED}" destId="{1443C502-EB7E-4C1B-ACEC-B2923A46BA95}" srcOrd="0" destOrd="0" presId="urn:microsoft.com/office/officeart/2008/layout/LinedList"/>
    <dgm:cxn modelId="{2AAE4CFF-CADE-4997-ADC3-3249F45B5AA6}" type="presOf" srcId="{499F6F0D-F350-4F5A-AAAB-6600A6F28DBA}" destId="{9A81916D-41ED-4D07-8912-CE3C715FEE74}" srcOrd="0" destOrd="0" presId="urn:microsoft.com/office/officeart/2008/layout/LinedList"/>
    <dgm:cxn modelId="{116B8E11-4A11-4A74-B896-4A53D112E5AA}" type="presParOf" srcId="{6CB2B680-7D25-4F47-AB58-16EB90577A2C}" destId="{BC55B3D5-EF6E-43EB-8D4A-1E3A6B555AD8}" srcOrd="0" destOrd="0" presId="urn:microsoft.com/office/officeart/2008/layout/LinedList"/>
    <dgm:cxn modelId="{5249D7EB-A9E6-4322-8472-0A7596D9665E}" type="presParOf" srcId="{6CB2B680-7D25-4F47-AB58-16EB90577A2C}" destId="{EF1BAD65-0906-450D-8957-AADB20D3918D}" srcOrd="1" destOrd="0" presId="urn:microsoft.com/office/officeart/2008/layout/LinedList"/>
    <dgm:cxn modelId="{882F0370-62AB-4694-9D05-A706702F606C}" type="presParOf" srcId="{EF1BAD65-0906-450D-8957-AADB20D3918D}" destId="{BF432C39-16E7-4E6C-8415-CCC44808B828}" srcOrd="0" destOrd="0" presId="urn:microsoft.com/office/officeart/2008/layout/LinedList"/>
    <dgm:cxn modelId="{CD503036-4FE5-44CC-AE49-6B77ADAB0EAC}" type="presParOf" srcId="{EF1BAD65-0906-450D-8957-AADB20D3918D}" destId="{1AB8E7F4-2E29-42EB-89B4-89F0052D82F3}" srcOrd="1" destOrd="0" presId="urn:microsoft.com/office/officeart/2008/layout/LinedList"/>
    <dgm:cxn modelId="{D2ED2187-B20C-4013-A9D0-D6564D5E35C4}" type="presParOf" srcId="{6CB2B680-7D25-4F47-AB58-16EB90577A2C}" destId="{196F6C5F-E544-4B37-BF9E-02E9FA92B8F6}" srcOrd="2" destOrd="0" presId="urn:microsoft.com/office/officeart/2008/layout/LinedList"/>
    <dgm:cxn modelId="{4830AD84-7AA7-47DB-9AA5-E02CA578A3F3}" type="presParOf" srcId="{6CB2B680-7D25-4F47-AB58-16EB90577A2C}" destId="{468FEEA5-2567-42B7-9847-AECBE195613B}" srcOrd="3" destOrd="0" presId="urn:microsoft.com/office/officeart/2008/layout/LinedList"/>
    <dgm:cxn modelId="{CDBDAB86-2489-4BC2-A5FB-F0D85E2789CE}" type="presParOf" srcId="{468FEEA5-2567-42B7-9847-AECBE195613B}" destId="{075C87AF-1633-45BD-9B2A-833CE69F0D6D}" srcOrd="0" destOrd="0" presId="urn:microsoft.com/office/officeart/2008/layout/LinedList"/>
    <dgm:cxn modelId="{59596F40-E4B8-4B10-ABEE-C841BE214664}" type="presParOf" srcId="{468FEEA5-2567-42B7-9847-AECBE195613B}" destId="{DA20F333-E0C4-43DD-B0BD-295BF3E6A53D}" srcOrd="1" destOrd="0" presId="urn:microsoft.com/office/officeart/2008/layout/LinedList"/>
    <dgm:cxn modelId="{E562A6C3-C092-4EEF-AABD-808C0DD4F4E5}" type="presParOf" srcId="{6CB2B680-7D25-4F47-AB58-16EB90577A2C}" destId="{61239A78-36DF-48C3-AAFB-14F3F1A29616}" srcOrd="4" destOrd="0" presId="urn:microsoft.com/office/officeart/2008/layout/LinedList"/>
    <dgm:cxn modelId="{017F8682-EEA4-4969-BB6D-E808F01AFC55}" type="presParOf" srcId="{6CB2B680-7D25-4F47-AB58-16EB90577A2C}" destId="{705F4641-B3B0-43D5-81F3-9D1E74585869}" srcOrd="5" destOrd="0" presId="urn:microsoft.com/office/officeart/2008/layout/LinedList"/>
    <dgm:cxn modelId="{EC9E639B-1068-4F3E-97DB-672458A7F99B}" type="presParOf" srcId="{705F4641-B3B0-43D5-81F3-9D1E74585869}" destId="{1443C502-EB7E-4C1B-ACEC-B2923A46BA95}" srcOrd="0" destOrd="0" presId="urn:microsoft.com/office/officeart/2008/layout/LinedList"/>
    <dgm:cxn modelId="{6CD14E69-2069-46E2-B967-3584F520C93B}" type="presParOf" srcId="{705F4641-B3B0-43D5-81F3-9D1E74585869}" destId="{E6DFF6EB-7658-4A71-A0DB-DD6B4DD189A0}" srcOrd="1" destOrd="0" presId="urn:microsoft.com/office/officeart/2008/layout/LinedList"/>
    <dgm:cxn modelId="{16AC1D25-99B9-4683-B39E-9BF8D8EF4353}" type="presParOf" srcId="{6CB2B680-7D25-4F47-AB58-16EB90577A2C}" destId="{E5970831-945C-4526-81EE-62014B3D4FEE}" srcOrd="6" destOrd="0" presId="urn:microsoft.com/office/officeart/2008/layout/LinedList"/>
    <dgm:cxn modelId="{5C27F26D-84F0-44E1-9D8D-482DBBF647BA}" type="presParOf" srcId="{6CB2B680-7D25-4F47-AB58-16EB90577A2C}" destId="{7064A93A-0C5F-460E-8FC9-F079EAABC492}" srcOrd="7" destOrd="0" presId="urn:microsoft.com/office/officeart/2008/layout/LinedList"/>
    <dgm:cxn modelId="{6920878D-9F06-4147-8026-9EA892057432}" type="presParOf" srcId="{7064A93A-0C5F-460E-8FC9-F079EAABC492}" destId="{46156689-E159-4C98-84B8-207804FF8470}" srcOrd="0" destOrd="0" presId="urn:microsoft.com/office/officeart/2008/layout/LinedList"/>
    <dgm:cxn modelId="{2014517A-6F76-421F-AAA3-FAA79905A2D4}" type="presParOf" srcId="{7064A93A-0C5F-460E-8FC9-F079EAABC492}" destId="{CCF65F5A-FEB7-4EF4-8C4C-03BE3AEA80E5}" srcOrd="1" destOrd="0" presId="urn:microsoft.com/office/officeart/2008/layout/LinedList"/>
    <dgm:cxn modelId="{4AD307E9-A126-48A0-9690-649A75910FEB}" type="presParOf" srcId="{6CB2B680-7D25-4F47-AB58-16EB90577A2C}" destId="{BF592CE6-CE79-40CF-B70C-DBBB35453E67}" srcOrd="8" destOrd="0" presId="urn:microsoft.com/office/officeart/2008/layout/LinedList"/>
    <dgm:cxn modelId="{AC24A53E-3C00-4ED3-813F-7245D0364E47}" type="presParOf" srcId="{6CB2B680-7D25-4F47-AB58-16EB90577A2C}" destId="{26461770-03B5-4BC4-8D93-37109026E0A4}" srcOrd="9" destOrd="0" presId="urn:microsoft.com/office/officeart/2008/layout/LinedList"/>
    <dgm:cxn modelId="{040473BD-4992-47AF-AE30-C93580DEF8EB}" type="presParOf" srcId="{26461770-03B5-4BC4-8D93-37109026E0A4}" destId="{929FA852-0D30-4A22-B333-A25DEB067B99}" srcOrd="0" destOrd="0" presId="urn:microsoft.com/office/officeart/2008/layout/LinedList"/>
    <dgm:cxn modelId="{2913DB1A-52C1-40CD-9336-D3DB075FC183}" type="presParOf" srcId="{26461770-03B5-4BC4-8D93-37109026E0A4}" destId="{5527496C-E27F-45A6-B28D-643931CB4B1A}" srcOrd="1" destOrd="0" presId="urn:microsoft.com/office/officeart/2008/layout/LinedList"/>
    <dgm:cxn modelId="{B2FB60BA-8CCD-457A-BA72-A378B3147F3B}" type="presParOf" srcId="{6CB2B680-7D25-4F47-AB58-16EB90577A2C}" destId="{5CD2975C-0FE5-4D90-BDFF-96F687E3D07E}" srcOrd="10" destOrd="0" presId="urn:microsoft.com/office/officeart/2008/layout/LinedList"/>
    <dgm:cxn modelId="{78EEA3DC-DE10-4EE7-9C54-93FB3DFD911A}" type="presParOf" srcId="{6CB2B680-7D25-4F47-AB58-16EB90577A2C}" destId="{88B1F157-E033-4133-B3B3-D544EBADC6D6}" srcOrd="11" destOrd="0" presId="urn:microsoft.com/office/officeart/2008/layout/LinedList"/>
    <dgm:cxn modelId="{3630499D-3635-4700-8A55-A343BC553495}" type="presParOf" srcId="{88B1F157-E033-4133-B3B3-D544EBADC6D6}" destId="{9A81916D-41ED-4D07-8912-CE3C715FEE74}" srcOrd="0" destOrd="0" presId="urn:microsoft.com/office/officeart/2008/layout/LinedList"/>
    <dgm:cxn modelId="{8A75B412-1C7B-44B4-956E-9B06CCC8A7B9}" type="presParOf" srcId="{88B1F157-E033-4133-B3B3-D544EBADC6D6}" destId="{134FD3F8-8A76-4621-9F27-7D9A79D4D5C9}" srcOrd="1" destOrd="0" presId="urn:microsoft.com/office/officeart/2008/layout/LinedList"/>
    <dgm:cxn modelId="{C389A001-409D-4AA8-9375-C02DB80F2986}" type="presParOf" srcId="{6CB2B680-7D25-4F47-AB58-16EB90577A2C}" destId="{5BF2AAA9-F159-4453-B815-D1B682148AF3}" srcOrd="12" destOrd="0" presId="urn:microsoft.com/office/officeart/2008/layout/LinedList"/>
    <dgm:cxn modelId="{04896248-8457-4800-A10A-6526CF06F972}" type="presParOf" srcId="{6CB2B680-7D25-4F47-AB58-16EB90577A2C}" destId="{176E9F60-7789-4E92-8D85-013EBBC266F0}" srcOrd="13" destOrd="0" presId="urn:microsoft.com/office/officeart/2008/layout/LinedList"/>
    <dgm:cxn modelId="{5D7801C4-25AE-43E8-A070-7C431B55D1FB}" type="presParOf" srcId="{176E9F60-7789-4E92-8D85-013EBBC266F0}" destId="{1AD232CC-3A1E-4061-8C59-E02B0AB6F829}" srcOrd="0" destOrd="0" presId="urn:microsoft.com/office/officeart/2008/layout/LinedList"/>
    <dgm:cxn modelId="{86E44505-3E2B-41B5-B221-E771AE8315CF}" type="presParOf" srcId="{176E9F60-7789-4E92-8D85-013EBBC266F0}" destId="{EE39F94D-F2A8-4548-8FF0-E1548E24EE9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975893C-87B1-4F9C-A652-1FA22FEE8A24}" type="doc">
      <dgm:prSet loTypeId="urn:microsoft.com/office/officeart/2011/layout/CircleProcess" loCatId="process" qsTypeId="urn:microsoft.com/office/officeart/2005/8/quickstyle/3d1" qsCatId="3D" csTypeId="urn:microsoft.com/office/officeart/2005/8/colors/accent1_2" csCatId="accent1" phldr="1"/>
      <dgm:spPr/>
      <dgm:t>
        <a:bodyPr/>
        <a:lstStyle/>
        <a:p>
          <a:endParaRPr lang="en-US"/>
        </a:p>
      </dgm:t>
    </dgm:pt>
    <dgm:pt modelId="{ECE8ACAC-4654-4042-B81E-858645BDE059}">
      <dgm:prSet/>
      <dgm:spPr/>
      <dgm:t>
        <a:bodyPr/>
        <a:lstStyle/>
        <a:p>
          <a:r>
            <a:rPr lang="en-US" baseline="0"/>
            <a:t>Tempdb</a:t>
          </a:r>
          <a:endParaRPr lang="en-US"/>
        </a:p>
      </dgm:t>
    </dgm:pt>
    <dgm:pt modelId="{7ECC9CED-7BF0-4F8A-9F8F-FB0B82C9B4C5}" type="parTrans" cxnId="{67E5CC96-199F-4EED-A3C8-39A6652115EA}">
      <dgm:prSet/>
      <dgm:spPr/>
      <dgm:t>
        <a:bodyPr/>
        <a:lstStyle/>
        <a:p>
          <a:endParaRPr lang="en-US"/>
        </a:p>
      </dgm:t>
    </dgm:pt>
    <dgm:pt modelId="{33731E63-1BD5-40FC-B95F-38F2301B1CC7}" type="sibTrans" cxnId="{67E5CC96-199F-4EED-A3C8-39A6652115EA}">
      <dgm:prSet/>
      <dgm:spPr/>
      <dgm:t>
        <a:bodyPr/>
        <a:lstStyle/>
        <a:p>
          <a:endParaRPr lang="en-US"/>
        </a:p>
      </dgm:t>
    </dgm:pt>
    <dgm:pt modelId="{FD96AC08-C3FE-458E-B0F1-7DE623BAE363}">
      <dgm:prSet/>
      <dgm:spPr/>
      <dgm:t>
        <a:bodyPr/>
        <a:lstStyle/>
        <a:p>
          <a:r>
            <a:rPr lang="en-US" baseline="0"/>
            <a:t>Database</a:t>
          </a:r>
          <a:endParaRPr lang="en-US"/>
        </a:p>
      </dgm:t>
    </dgm:pt>
    <dgm:pt modelId="{8276CBDB-A7C0-44FD-A35A-0F3D8B5A8353}" type="parTrans" cxnId="{693A7BD4-0F37-43D3-A279-89452BE49434}">
      <dgm:prSet/>
      <dgm:spPr/>
      <dgm:t>
        <a:bodyPr/>
        <a:lstStyle/>
        <a:p>
          <a:endParaRPr lang="en-US"/>
        </a:p>
      </dgm:t>
    </dgm:pt>
    <dgm:pt modelId="{94B711A5-2CBE-47DE-8451-AF14EE9623B8}" type="sibTrans" cxnId="{693A7BD4-0F37-43D3-A279-89452BE49434}">
      <dgm:prSet/>
      <dgm:spPr/>
      <dgm:t>
        <a:bodyPr/>
        <a:lstStyle/>
        <a:p>
          <a:endParaRPr lang="en-US"/>
        </a:p>
      </dgm:t>
    </dgm:pt>
    <dgm:pt modelId="{3C3BBC71-4D73-44C5-A4AA-A23D7740A1DC}">
      <dgm:prSet/>
      <dgm:spPr/>
      <dgm:t>
        <a:bodyPr/>
        <a:lstStyle/>
        <a:p>
          <a:r>
            <a:rPr lang="en-US" baseline="0"/>
            <a:t>Files and Filegroups</a:t>
          </a:r>
          <a:endParaRPr lang="en-US"/>
        </a:p>
      </dgm:t>
    </dgm:pt>
    <dgm:pt modelId="{2F29AD73-9926-4521-8801-9C920FAE9A07}" type="parTrans" cxnId="{29A23FF3-283A-4C07-81E6-3AAC3DBF788F}">
      <dgm:prSet/>
      <dgm:spPr/>
      <dgm:t>
        <a:bodyPr/>
        <a:lstStyle/>
        <a:p>
          <a:endParaRPr lang="en-US"/>
        </a:p>
      </dgm:t>
    </dgm:pt>
    <dgm:pt modelId="{CC0DFF00-A408-4D29-9C46-68A32A844D8B}" type="sibTrans" cxnId="{29A23FF3-283A-4C07-81E6-3AAC3DBF788F}">
      <dgm:prSet/>
      <dgm:spPr/>
      <dgm:t>
        <a:bodyPr/>
        <a:lstStyle/>
        <a:p>
          <a:endParaRPr lang="en-US"/>
        </a:p>
      </dgm:t>
    </dgm:pt>
    <dgm:pt modelId="{76DAEA87-CEA2-4FC1-B6D0-5ACCCEB848F5}">
      <dgm:prSet/>
      <dgm:spPr/>
      <dgm:t>
        <a:bodyPr/>
        <a:lstStyle/>
        <a:p>
          <a:r>
            <a:rPr lang="en-US" baseline="0"/>
            <a:t>MAXDOP</a:t>
          </a:r>
          <a:endParaRPr lang="en-US"/>
        </a:p>
      </dgm:t>
    </dgm:pt>
    <dgm:pt modelId="{FF75954F-190A-45B3-8669-217005639335}" type="parTrans" cxnId="{B569F7A7-F4BF-4E6E-A74A-2BDD9F09C1FE}">
      <dgm:prSet/>
      <dgm:spPr/>
      <dgm:t>
        <a:bodyPr/>
        <a:lstStyle/>
        <a:p>
          <a:endParaRPr lang="en-US"/>
        </a:p>
      </dgm:t>
    </dgm:pt>
    <dgm:pt modelId="{FC194D3A-9B73-43FD-998B-01DB193E0DC6}" type="sibTrans" cxnId="{B569F7A7-F4BF-4E6E-A74A-2BDD9F09C1FE}">
      <dgm:prSet/>
      <dgm:spPr/>
      <dgm:t>
        <a:bodyPr/>
        <a:lstStyle/>
        <a:p>
          <a:endParaRPr lang="en-US"/>
        </a:p>
      </dgm:t>
    </dgm:pt>
    <dgm:pt modelId="{EF6FC39A-4229-4880-985B-569BE519A1CE}">
      <dgm:prSet/>
      <dgm:spPr/>
      <dgm:t>
        <a:bodyPr/>
        <a:lstStyle/>
        <a:p>
          <a:r>
            <a:rPr lang="en-US"/>
            <a:t>Resource Governor</a:t>
          </a:r>
        </a:p>
      </dgm:t>
    </dgm:pt>
    <dgm:pt modelId="{D1F95A3D-A8B2-4020-9D6B-C1119139C8AA}" type="parTrans" cxnId="{F3F46647-E086-4489-BABC-63A23DEAF190}">
      <dgm:prSet/>
      <dgm:spPr/>
      <dgm:t>
        <a:bodyPr/>
        <a:lstStyle/>
        <a:p>
          <a:endParaRPr lang="en-US"/>
        </a:p>
      </dgm:t>
    </dgm:pt>
    <dgm:pt modelId="{E2C76D33-3D18-4CC0-A057-597D7862CC0E}" type="sibTrans" cxnId="{F3F46647-E086-4489-BABC-63A23DEAF190}">
      <dgm:prSet/>
      <dgm:spPr/>
      <dgm:t>
        <a:bodyPr/>
        <a:lstStyle/>
        <a:p>
          <a:endParaRPr lang="en-US"/>
        </a:p>
      </dgm:t>
    </dgm:pt>
    <dgm:pt modelId="{5F853371-BB24-48F1-82CF-273F1F66172D}" type="pres">
      <dgm:prSet presAssocID="{1975893C-87B1-4F9C-A652-1FA22FEE8A24}" presName="Name0" presStyleCnt="0">
        <dgm:presLayoutVars>
          <dgm:chMax val="11"/>
          <dgm:chPref val="11"/>
          <dgm:dir/>
          <dgm:resizeHandles/>
        </dgm:presLayoutVars>
      </dgm:prSet>
      <dgm:spPr/>
    </dgm:pt>
    <dgm:pt modelId="{3E226D03-6345-4F96-9C74-0EB806DE78C7}" type="pres">
      <dgm:prSet presAssocID="{EF6FC39A-4229-4880-985B-569BE519A1CE}" presName="Accent5" presStyleCnt="0"/>
      <dgm:spPr/>
    </dgm:pt>
    <dgm:pt modelId="{6B295520-3994-42CE-89F3-F6387D569F1A}" type="pres">
      <dgm:prSet presAssocID="{EF6FC39A-4229-4880-985B-569BE519A1CE}" presName="Accent" presStyleLbl="node1" presStyleIdx="0" presStyleCnt="5"/>
      <dgm:spPr/>
    </dgm:pt>
    <dgm:pt modelId="{24F7D493-5C9B-4BC3-9628-262C9B222F8E}" type="pres">
      <dgm:prSet presAssocID="{EF6FC39A-4229-4880-985B-569BE519A1CE}" presName="ParentBackground5" presStyleCnt="0"/>
      <dgm:spPr/>
    </dgm:pt>
    <dgm:pt modelId="{9D45352D-1749-4914-8273-84AA29A19709}" type="pres">
      <dgm:prSet presAssocID="{EF6FC39A-4229-4880-985B-569BE519A1CE}" presName="ParentBackground" presStyleLbl="fgAcc1" presStyleIdx="0" presStyleCnt="5"/>
      <dgm:spPr/>
    </dgm:pt>
    <dgm:pt modelId="{DA3B201D-5E0A-49C3-AF42-469975576194}" type="pres">
      <dgm:prSet presAssocID="{EF6FC39A-4229-4880-985B-569BE519A1CE}" presName="Parent5" presStyleLbl="revTx" presStyleIdx="0" presStyleCnt="0">
        <dgm:presLayoutVars>
          <dgm:chMax val="1"/>
          <dgm:chPref val="1"/>
          <dgm:bulletEnabled val="1"/>
        </dgm:presLayoutVars>
      </dgm:prSet>
      <dgm:spPr/>
    </dgm:pt>
    <dgm:pt modelId="{58C130B7-523F-4666-84C0-1B97DB2D5A04}" type="pres">
      <dgm:prSet presAssocID="{76DAEA87-CEA2-4FC1-B6D0-5ACCCEB848F5}" presName="Accent4" presStyleCnt="0"/>
      <dgm:spPr/>
    </dgm:pt>
    <dgm:pt modelId="{7CC70B5A-25F7-41AE-9BAE-758067825A86}" type="pres">
      <dgm:prSet presAssocID="{76DAEA87-CEA2-4FC1-B6D0-5ACCCEB848F5}" presName="Accent" presStyleLbl="node1" presStyleIdx="1" presStyleCnt="5"/>
      <dgm:spPr/>
    </dgm:pt>
    <dgm:pt modelId="{4033C9BB-87EB-4BE6-9A79-6E099A991737}" type="pres">
      <dgm:prSet presAssocID="{76DAEA87-CEA2-4FC1-B6D0-5ACCCEB848F5}" presName="ParentBackground4" presStyleCnt="0"/>
      <dgm:spPr/>
    </dgm:pt>
    <dgm:pt modelId="{CDC8113E-4786-4411-8532-AA086A096E42}" type="pres">
      <dgm:prSet presAssocID="{76DAEA87-CEA2-4FC1-B6D0-5ACCCEB848F5}" presName="ParentBackground" presStyleLbl="fgAcc1" presStyleIdx="1" presStyleCnt="5"/>
      <dgm:spPr/>
    </dgm:pt>
    <dgm:pt modelId="{94F13B36-758E-41FA-8EF6-E192D2702945}" type="pres">
      <dgm:prSet presAssocID="{76DAEA87-CEA2-4FC1-B6D0-5ACCCEB848F5}" presName="Parent4" presStyleLbl="revTx" presStyleIdx="0" presStyleCnt="0">
        <dgm:presLayoutVars>
          <dgm:chMax val="1"/>
          <dgm:chPref val="1"/>
          <dgm:bulletEnabled val="1"/>
        </dgm:presLayoutVars>
      </dgm:prSet>
      <dgm:spPr/>
    </dgm:pt>
    <dgm:pt modelId="{084406DF-E663-46F9-8CD4-F312364E98DD}" type="pres">
      <dgm:prSet presAssocID="{3C3BBC71-4D73-44C5-A4AA-A23D7740A1DC}" presName="Accent3" presStyleCnt="0"/>
      <dgm:spPr/>
    </dgm:pt>
    <dgm:pt modelId="{9E38D615-4258-45FB-8F59-09EDAB15F0A9}" type="pres">
      <dgm:prSet presAssocID="{3C3BBC71-4D73-44C5-A4AA-A23D7740A1DC}" presName="Accent" presStyleLbl="node1" presStyleIdx="2" presStyleCnt="5"/>
      <dgm:spPr/>
    </dgm:pt>
    <dgm:pt modelId="{293A7443-2E42-47FC-AB74-20B96AB9DFB1}" type="pres">
      <dgm:prSet presAssocID="{3C3BBC71-4D73-44C5-A4AA-A23D7740A1DC}" presName="ParentBackground3" presStyleCnt="0"/>
      <dgm:spPr/>
    </dgm:pt>
    <dgm:pt modelId="{AE5A796A-99D1-4346-B35A-7B87B2EF9B35}" type="pres">
      <dgm:prSet presAssocID="{3C3BBC71-4D73-44C5-A4AA-A23D7740A1DC}" presName="ParentBackground" presStyleLbl="fgAcc1" presStyleIdx="2" presStyleCnt="5"/>
      <dgm:spPr/>
    </dgm:pt>
    <dgm:pt modelId="{D0B71213-89DF-4024-B7B5-ECBEB48814C1}" type="pres">
      <dgm:prSet presAssocID="{3C3BBC71-4D73-44C5-A4AA-A23D7740A1DC}" presName="Parent3" presStyleLbl="revTx" presStyleIdx="0" presStyleCnt="0">
        <dgm:presLayoutVars>
          <dgm:chMax val="1"/>
          <dgm:chPref val="1"/>
          <dgm:bulletEnabled val="1"/>
        </dgm:presLayoutVars>
      </dgm:prSet>
      <dgm:spPr/>
    </dgm:pt>
    <dgm:pt modelId="{91BD2054-0419-4604-8685-469787B82323}" type="pres">
      <dgm:prSet presAssocID="{FD96AC08-C3FE-458E-B0F1-7DE623BAE363}" presName="Accent2" presStyleCnt="0"/>
      <dgm:spPr/>
    </dgm:pt>
    <dgm:pt modelId="{2FD55A88-6349-4532-A47C-B6197E819182}" type="pres">
      <dgm:prSet presAssocID="{FD96AC08-C3FE-458E-B0F1-7DE623BAE363}" presName="Accent" presStyleLbl="node1" presStyleIdx="3" presStyleCnt="5"/>
      <dgm:spPr/>
    </dgm:pt>
    <dgm:pt modelId="{B55CB7DB-BB74-48EB-B42F-35731EB02F3C}" type="pres">
      <dgm:prSet presAssocID="{FD96AC08-C3FE-458E-B0F1-7DE623BAE363}" presName="ParentBackground2" presStyleCnt="0"/>
      <dgm:spPr/>
    </dgm:pt>
    <dgm:pt modelId="{6C2CE929-14F0-49D8-8C1D-D065557E280C}" type="pres">
      <dgm:prSet presAssocID="{FD96AC08-C3FE-458E-B0F1-7DE623BAE363}" presName="ParentBackground" presStyleLbl="fgAcc1" presStyleIdx="3" presStyleCnt="5"/>
      <dgm:spPr/>
    </dgm:pt>
    <dgm:pt modelId="{75EAF7D5-47ED-4201-B4A4-41FBEC7C13C9}" type="pres">
      <dgm:prSet presAssocID="{FD96AC08-C3FE-458E-B0F1-7DE623BAE363}" presName="Parent2" presStyleLbl="revTx" presStyleIdx="0" presStyleCnt="0">
        <dgm:presLayoutVars>
          <dgm:chMax val="1"/>
          <dgm:chPref val="1"/>
          <dgm:bulletEnabled val="1"/>
        </dgm:presLayoutVars>
      </dgm:prSet>
      <dgm:spPr/>
    </dgm:pt>
    <dgm:pt modelId="{4C51231C-AA70-4E2C-8C5C-92FFBAAF687B}" type="pres">
      <dgm:prSet presAssocID="{ECE8ACAC-4654-4042-B81E-858645BDE059}" presName="Accent1" presStyleCnt="0"/>
      <dgm:spPr/>
    </dgm:pt>
    <dgm:pt modelId="{A8EEAB23-6DF5-4545-A431-8CCD237B4423}" type="pres">
      <dgm:prSet presAssocID="{ECE8ACAC-4654-4042-B81E-858645BDE059}" presName="Accent" presStyleLbl="node1" presStyleIdx="4" presStyleCnt="5"/>
      <dgm:spPr/>
    </dgm:pt>
    <dgm:pt modelId="{0D68349D-C399-400A-A143-F98868766C10}" type="pres">
      <dgm:prSet presAssocID="{ECE8ACAC-4654-4042-B81E-858645BDE059}" presName="ParentBackground1" presStyleCnt="0"/>
      <dgm:spPr/>
    </dgm:pt>
    <dgm:pt modelId="{DB830D55-E87D-4D64-8F83-0E47B951C7C2}" type="pres">
      <dgm:prSet presAssocID="{ECE8ACAC-4654-4042-B81E-858645BDE059}" presName="ParentBackground" presStyleLbl="fgAcc1" presStyleIdx="4" presStyleCnt="5"/>
      <dgm:spPr/>
    </dgm:pt>
    <dgm:pt modelId="{984506A8-340F-4F50-A71F-005C2C90F96E}" type="pres">
      <dgm:prSet presAssocID="{ECE8ACAC-4654-4042-B81E-858645BDE059}" presName="Parent1" presStyleLbl="revTx" presStyleIdx="0" presStyleCnt="0">
        <dgm:presLayoutVars>
          <dgm:chMax val="1"/>
          <dgm:chPref val="1"/>
          <dgm:bulletEnabled val="1"/>
        </dgm:presLayoutVars>
      </dgm:prSet>
      <dgm:spPr/>
    </dgm:pt>
  </dgm:ptLst>
  <dgm:cxnLst>
    <dgm:cxn modelId="{75FF521F-16CC-439C-90A6-0705BF52A837}" type="presOf" srcId="{EF6FC39A-4229-4880-985B-569BE519A1CE}" destId="{9D45352D-1749-4914-8273-84AA29A19709}" srcOrd="0" destOrd="0" presId="urn:microsoft.com/office/officeart/2011/layout/CircleProcess"/>
    <dgm:cxn modelId="{DEE3AF3A-8F35-42FD-ABBB-19E70CF06517}" type="presOf" srcId="{76DAEA87-CEA2-4FC1-B6D0-5ACCCEB848F5}" destId="{CDC8113E-4786-4411-8532-AA086A096E42}" srcOrd="0" destOrd="0" presId="urn:microsoft.com/office/officeart/2011/layout/CircleProcess"/>
    <dgm:cxn modelId="{46DBDB40-2F99-40FD-9736-78BDE6EEF5A2}" type="presOf" srcId="{1975893C-87B1-4F9C-A652-1FA22FEE8A24}" destId="{5F853371-BB24-48F1-82CF-273F1F66172D}" srcOrd="0" destOrd="0" presId="urn:microsoft.com/office/officeart/2011/layout/CircleProcess"/>
    <dgm:cxn modelId="{1B13BC65-CF6C-4629-8ADC-131A3619A21B}" type="presOf" srcId="{ECE8ACAC-4654-4042-B81E-858645BDE059}" destId="{984506A8-340F-4F50-A71F-005C2C90F96E}" srcOrd="1" destOrd="0" presId="urn:microsoft.com/office/officeart/2011/layout/CircleProcess"/>
    <dgm:cxn modelId="{46CB8B66-C3EE-4A29-9295-82BCA69723B8}" type="presOf" srcId="{3C3BBC71-4D73-44C5-A4AA-A23D7740A1DC}" destId="{AE5A796A-99D1-4346-B35A-7B87B2EF9B35}" srcOrd="0" destOrd="0" presId="urn:microsoft.com/office/officeart/2011/layout/CircleProcess"/>
    <dgm:cxn modelId="{F3F46647-E086-4489-BABC-63A23DEAF190}" srcId="{1975893C-87B1-4F9C-A652-1FA22FEE8A24}" destId="{EF6FC39A-4229-4880-985B-569BE519A1CE}" srcOrd="4" destOrd="0" parTransId="{D1F95A3D-A8B2-4020-9D6B-C1119139C8AA}" sibTransId="{E2C76D33-3D18-4CC0-A057-597D7862CC0E}"/>
    <dgm:cxn modelId="{7C1C5B69-68C1-487D-97D3-30829B55F34B}" type="presOf" srcId="{FD96AC08-C3FE-458E-B0F1-7DE623BAE363}" destId="{6C2CE929-14F0-49D8-8C1D-D065557E280C}" srcOrd="0" destOrd="0" presId="urn:microsoft.com/office/officeart/2011/layout/CircleProcess"/>
    <dgm:cxn modelId="{CEED234E-157C-46CA-9D79-02166C1598FC}" type="presOf" srcId="{3C3BBC71-4D73-44C5-A4AA-A23D7740A1DC}" destId="{D0B71213-89DF-4024-B7B5-ECBEB48814C1}" srcOrd="1" destOrd="0" presId="urn:microsoft.com/office/officeart/2011/layout/CircleProcess"/>
    <dgm:cxn modelId="{3E8EAA8C-1C28-4863-8E28-A8C852A4D6D5}" type="presOf" srcId="{ECE8ACAC-4654-4042-B81E-858645BDE059}" destId="{DB830D55-E87D-4D64-8F83-0E47B951C7C2}" srcOrd="0" destOrd="0" presId="urn:microsoft.com/office/officeart/2011/layout/CircleProcess"/>
    <dgm:cxn modelId="{67E5CC96-199F-4EED-A3C8-39A6652115EA}" srcId="{1975893C-87B1-4F9C-A652-1FA22FEE8A24}" destId="{ECE8ACAC-4654-4042-B81E-858645BDE059}" srcOrd="0" destOrd="0" parTransId="{7ECC9CED-7BF0-4F8A-9F8F-FB0B82C9B4C5}" sibTransId="{33731E63-1BD5-40FC-B95F-38F2301B1CC7}"/>
    <dgm:cxn modelId="{350E749E-F922-41F3-9732-E92ABACC1ED4}" type="presOf" srcId="{FD96AC08-C3FE-458E-B0F1-7DE623BAE363}" destId="{75EAF7D5-47ED-4201-B4A4-41FBEC7C13C9}" srcOrd="1" destOrd="0" presId="urn:microsoft.com/office/officeart/2011/layout/CircleProcess"/>
    <dgm:cxn modelId="{B569F7A7-F4BF-4E6E-A74A-2BDD9F09C1FE}" srcId="{1975893C-87B1-4F9C-A652-1FA22FEE8A24}" destId="{76DAEA87-CEA2-4FC1-B6D0-5ACCCEB848F5}" srcOrd="3" destOrd="0" parTransId="{FF75954F-190A-45B3-8669-217005639335}" sibTransId="{FC194D3A-9B73-43FD-998B-01DB193E0DC6}"/>
    <dgm:cxn modelId="{693A7BD4-0F37-43D3-A279-89452BE49434}" srcId="{1975893C-87B1-4F9C-A652-1FA22FEE8A24}" destId="{FD96AC08-C3FE-458E-B0F1-7DE623BAE363}" srcOrd="1" destOrd="0" parTransId="{8276CBDB-A7C0-44FD-A35A-0F3D8B5A8353}" sibTransId="{94B711A5-2CBE-47DE-8451-AF14EE9623B8}"/>
    <dgm:cxn modelId="{3E5CF9DA-E384-4696-B0F4-3159F32064E1}" type="presOf" srcId="{76DAEA87-CEA2-4FC1-B6D0-5ACCCEB848F5}" destId="{94F13B36-758E-41FA-8EF6-E192D2702945}" srcOrd="1" destOrd="0" presId="urn:microsoft.com/office/officeart/2011/layout/CircleProcess"/>
    <dgm:cxn modelId="{E46723F0-AAC5-4981-BFAA-2DED42735EC7}" type="presOf" srcId="{EF6FC39A-4229-4880-985B-569BE519A1CE}" destId="{DA3B201D-5E0A-49C3-AF42-469975576194}" srcOrd="1" destOrd="0" presId="urn:microsoft.com/office/officeart/2011/layout/CircleProcess"/>
    <dgm:cxn modelId="{29A23FF3-283A-4C07-81E6-3AAC3DBF788F}" srcId="{1975893C-87B1-4F9C-A652-1FA22FEE8A24}" destId="{3C3BBC71-4D73-44C5-A4AA-A23D7740A1DC}" srcOrd="2" destOrd="0" parTransId="{2F29AD73-9926-4521-8801-9C920FAE9A07}" sibTransId="{CC0DFF00-A408-4D29-9C46-68A32A844D8B}"/>
    <dgm:cxn modelId="{5BF0F059-7675-495D-9381-1BCBDF753C89}" type="presParOf" srcId="{5F853371-BB24-48F1-82CF-273F1F66172D}" destId="{3E226D03-6345-4F96-9C74-0EB806DE78C7}" srcOrd="0" destOrd="0" presId="urn:microsoft.com/office/officeart/2011/layout/CircleProcess"/>
    <dgm:cxn modelId="{A528FC76-7FBE-49D2-B8BD-452DCD69796A}" type="presParOf" srcId="{3E226D03-6345-4F96-9C74-0EB806DE78C7}" destId="{6B295520-3994-42CE-89F3-F6387D569F1A}" srcOrd="0" destOrd="0" presId="urn:microsoft.com/office/officeart/2011/layout/CircleProcess"/>
    <dgm:cxn modelId="{112A66C6-E73D-496A-964F-1FE6D992BD32}" type="presParOf" srcId="{5F853371-BB24-48F1-82CF-273F1F66172D}" destId="{24F7D493-5C9B-4BC3-9628-262C9B222F8E}" srcOrd="1" destOrd="0" presId="urn:microsoft.com/office/officeart/2011/layout/CircleProcess"/>
    <dgm:cxn modelId="{2B85BA3D-A8EF-46AA-98A7-AC4FEB0F15F8}" type="presParOf" srcId="{24F7D493-5C9B-4BC3-9628-262C9B222F8E}" destId="{9D45352D-1749-4914-8273-84AA29A19709}" srcOrd="0" destOrd="0" presId="urn:microsoft.com/office/officeart/2011/layout/CircleProcess"/>
    <dgm:cxn modelId="{FD6EFAB8-6448-4504-AC38-FFD1F6F8D3C1}" type="presParOf" srcId="{5F853371-BB24-48F1-82CF-273F1F66172D}" destId="{DA3B201D-5E0A-49C3-AF42-469975576194}" srcOrd="2" destOrd="0" presId="urn:microsoft.com/office/officeart/2011/layout/CircleProcess"/>
    <dgm:cxn modelId="{00D2162D-BF96-41C7-B9BD-E85B30C44093}" type="presParOf" srcId="{5F853371-BB24-48F1-82CF-273F1F66172D}" destId="{58C130B7-523F-4666-84C0-1B97DB2D5A04}" srcOrd="3" destOrd="0" presId="urn:microsoft.com/office/officeart/2011/layout/CircleProcess"/>
    <dgm:cxn modelId="{C4BCACF7-DF60-4D5F-A075-364AFF99D52F}" type="presParOf" srcId="{58C130B7-523F-4666-84C0-1B97DB2D5A04}" destId="{7CC70B5A-25F7-41AE-9BAE-758067825A86}" srcOrd="0" destOrd="0" presId="urn:microsoft.com/office/officeart/2011/layout/CircleProcess"/>
    <dgm:cxn modelId="{47CEAE54-71B1-40BD-A820-0822F0711018}" type="presParOf" srcId="{5F853371-BB24-48F1-82CF-273F1F66172D}" destId="{4033C9BB-87EB-4BE6-9A79-6E099A991737}" srcOrd="4" destOrd="0" presId="urn:microsoft.com/office/officeart/2011/layout/CircleProcess"/>
    <dgm:cxn modelId="{F99B0B2E-F3EF-42BA-9DCA-F934D47295C1}" type="presParOf" srcId="{4033C9BB-87EB-4BE6-9A79-6E099A991737}" destId="{CDC8113E-4786-4411-8532-AA086A096E42}" srcOrd="0" destOrd="0" presId="urn:microsoft.com/office/officeart/2011/layout/CircleProcess"/>
    <dgm:cxn modelId="{434DB9D4-FB48-4BD4-97A9-16FE762ACAB7}" type="presParOf" srcId="{5F853371-BB24-48F1-82CF-273F1F66172D}" destId="{94F13B36-758E-41FA-8EF6-E192D2702945}" srcOrd="5" destOrd="0" presId="urn:microsoft.com/office/officeart/2011/layout/CircleProcess"/>
    <dgm:cxn modelId="{B1BD467C-78E1-4502-95EA-984108309557}" type="presParOf" srcId="{5F853371-BB24-48F1-82CF-273F1F66172D}" destId="{084406DF-E663-46F9-8CD4-F312364E98DD}" srcOrd="6" destOrd="0" presId="urn:microsoft.com/office/officeart/2011/layout/CircleProcess"/>
    <dgm:cxn modelId="{0F28DC57-0C56-4C20-9ED4-A672F1AF31DA}" type="presParOf" srcId="{084406DF-E663-46F9-8CD4-F312364E98DD}" destId="{9E38D615-4258-45FB-8F59-09EDAB15F0A9}" srcOrd="0" destOrd="0" presId="urn:microsoft.com/office/officeart/2011/layout/CircleProcess"/>
    <dgm:cxn modelId="{D8AE5B9F-7BB0-4214-BA84-BC657759BA12}" type="presParOf" srcId="{5F853371-BB24-48F1-82CF-273F1F66172D}" destId="{293A7443-2E42-47FC-AB74-20B96AB9DFB1}" srcOrd="7" destOrd="0" presId="urn:microsoft.com/office/officeart/2011/layout/CircleProcess"/>
    <dgm:cxn modelId="{6CFB552B-BF99-46DB-B5F0-78195CCBCA88}" type="presParOf" srcId="{293A7443-2E42-47FC-AB74-20B96AB9DFB1}" destId="{AE5A796A-99D1-4346-B35A-7B87B2EF9B35}" srcOrd="0" destOrd="0" presId="urn:microsoft.com/office/officeart/2011/layout/CircleProcess"/>
    <dgm:cxn modelId="{54E880D1-D8F9-4E76-804F-48BF1AE622CD}" type="presParOf" srcId="{5F853371-BB24-48F1-82CF-273F1F66172D}" destId="{D0B71213-89DF-4024-B7B5-ECBEB48814C1}" srcOrd="8" destOrd="0" presId="urn:microsoft.com/office/officeart/2011/layout/CircleProcess"/>
    <dgm:cxn modelId="{B4D1CEA2-6C8C-4953-8A23-2F35E1F51D29}" type="presParOf" srcId="{5F853371-BB24-48F1-82CF-273F1F66172D}" destId="{91BD2054-0419-4604-8685-469787B82323}" srcOrd="9" destOrd="0" presId="urn:microsoft.com/office/officeart/2011/layout/CircleProcess"/>
    <dgm:cxn modelId="{12748818-B48B-4A91-9251-9990C6E09284}" type="presParOf" srcId="{91BD2054-0419-4604-8685-469787B82323}" destId="{2FD55A88-6349-4532-A47C-B6197E819182}" srcOrd="0" destOrd="0" presId="urn:microsoft.com/office/officeart/2011/layout/CircleProcess"/>
    <dgm:cxn modelId="{5ED95431-2526-44D3-963E-8E32D3181A7D}" type="presParOf" srcId="{5F853371-BB24-48F1-82CF-273F1F66172D}" destId="{B55CB7DB-BB74-48EB-B42F-35731EB02F3C}" srcOrd="10" destOrd="0" presId="urn:microsoft.com/office/officeart/2011/layout/CircleProcess"/>
    <dgm:cxn modelId="{6D164DDD-EBFF-4D03-8785-467AEDC0E41F}" type="presParOf" srcId="{B55CB7DB-BB74-48EB-B42F-35731EB02F3C}" destId="{6C2CE929-14F0-49D8-8C1D-D065557E280C}" srcOrd="0" destOrd="0" presId="urn:microsoft.com/office/officeart/2011/layout/CircleProcess"/>
    <dgm:cxn modelId="{743BEC12-4777-4402-87E6-25DA7D41BF18}" type="presParOf" srcId="{5F853371-BB24-48F1-82CF-273F1F66172D}" destId="{75EAF7D5-47ED-4201-B4A4-41FBEC7C13C9}" srcOrd="11" destOrd="0" presId="urn:microsoft.com/office/officeart/2011/layout/CircleProcess"/>
    <dgm:cxn modelId="{A855562B-E061-42F6-938D-F235FDEB0016}" type="presParOf" srcId="{5F853371-BB24-48F1-82CF-273F1F66172D}" destId="{4C51231C-AA70-4E2C-8C5C-92FFBAAF687B}" srcOrd="12" destOrd="0" presId="urn:microsoft.com/office/officeart/2011/layout/CircleProcess"/>
    <dgm:cxn modelId="{ACA8BFD4-5B40-4B4E-95C4-4A2A7C822740}" type="presParOf" srcId="{4C51231C-AA70-4E2C-8C5C-92FFBAAF687B}" destId="{A8EEAB23-6DF5-4545-A431-8CCD237B4423}" srcOrd="0" destOrd="0" presId="urn:microsoft.com/office/officeart/2011/layout/CircleProcess"/>
    <dgm:cxn modelId="{541C2332-8A44-4F3C-A132-9DA63E5C6735}" type="presParOf" srcId="{5F853371-BB24-48F1-82CF-273F1F66172D}" destId="{0D68349D-C399-400A-A143-F98868766C10}" srcOrd="13" destOrd="0" presId="urn:microsoft.com/office/officeart/2011/layout/CircleProcess"/>
    <dgm:cxn modelId="{6960960D-9AC1-40C6-999A-554CBB4D6BB6}" type="presParOf" srcId="{0D68349D-C399-400A-A143-F98868766C10}" destId="{DB830D55-E87D-4D64-8F83-0E47B951C7C2}" srcOrd="0" destOrd="0" presId="urn:microsoft.com/office/officeart/2011/layout/CircleProcess"/>
    <dgm:cxn modelId="{B9437E77-A1A4-4451-94F6-092A9D8713B6}" type="presParOf" srcId="{5F853371-BB24-48F1-82CF-273F1F66172D}" destId="{984506A8-340F-4F50-A71F-005C2C90F96E}"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1">
            <a:lumMod val="20000"/>
            <a:lumOff val="80000"/>
            <a:alpha val="90000"/>
          </a:schemeClr>
        </a:solidFill>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accent3"/>
        </a:solidFill>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3">
            <a:lumMod val="20000"/>
            <a:lumOff val="80000"/>
            <a:alpha val="90000"/>
          </a:schemeClr>
        </a:solidFill>
      </dgm:spPr>
      <dgm:t>
        <a:bodyPr/>
        <a:lstStyle/>
        <a:p>
          <a:r>
            <a:rPr lang="en-US" sz="2000" baseline="0" dirty="0"/>
            <a:t>Automatic Stats</a:t>
          </a:r>
          <a:endParaRPr lang="en-US" sz="2000" dirty="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9FE4CDC-CF59-49F0-932C-0D09BDF615A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7BB549F-E7DE-4847-B52D-04673896F426}">
      <dgm:prSet/>
      <dgm:spPr/>
      <dgm:t>
        <a:bodyPr/>
        <a:lstStyle/>
        <a:p>
          <a:r>
            <a:rPr lang="en-US" baseline="0"/>
            <a:t>Azure SQL Managed Instance</a:t>
          </a:r>
          <a:endParaRPr lang="en-US"/>
        </a:p>
      </dgm:t>
    </dgm:pt>
    <dgm:pt modelId="{9C9408F1-CFC6-415C-A151-1D30DBE352D5}" type="parTrans" cxnId="{A856D797-9FEA-4114-A952-164AC7CEFADF}">
      <dgm:prSet/>
      <dgm:spPr/>
      <dgm:t>
        <a:bodyPr/>
        <a:lstStyle/>
        <a:p>
          <a:endParaRPr lang="en-US"/>
        </a:p>
      </dgm:t>
    </dgm:pt>
    <dgm:pt modelId="{F932D075-3AFB-468B-94D7-411196999978}" type="sibTrans" cxnId="{A856D797-9FEA-4114-A952-164AC7CEFADF}">
      <dgm:prSet/>
      <dgm:spPr/>
      <dgm:t>
        <a:bodyPr/>
        <a:lstStyle/>
        <a:p>
          <a:endParaRPr lang="en-US"/>
        </a:p>
      </dgm:t>
    </dgm:pt>
    <dgm:pt modelId="{F8084C99-21E5-4A91-B115-FAE3C466AFDF}">
      <dgm:prSet/>
      <dgm:spPr/>
      <dgm:t>
        <a:bodyPr/>
        <a:lstStyle/>
        <a:p>
          <a:r>
            <a:rPr lang="en-US" baseline="0"/>
            <a:t>All SQL Server DMVs available</a:t>
          </a:r>
          <a:endParaRPr lang="en-US"/>
        </a:p>
      </dgm:t>
    </dgm:pt>
    <dgm:pt modelId="{26579154-67E9-4ED4-9AE4-2D8AEECA76FA}" type="parTrans" cxnId="{CF64E8F9-707D-4E91-97BD-F726A324FA93}">
      <dgm:prSet/>
      <dgm:spPr/>
      <dgm:t>
        <a:bodyPr/>
        <a:lstStyle/>
        <a:p>
          <a:endParaRPr lang="en-US"/>
        </a:p>
      </dgm:t>
    </dgm:pt>
    <dgm:pt modelId="{4ED1DC94-AB7F-415F-BBFB-16D9CC72577B}" type="sibTrans" cxnId="{CF64E8F9-707D-4E91-97BD-F726A324FA93}">
      <dgm:prSet/>
      <dgm:spPr/>
      <dgm:t>
        <a:bodyPr/>
        <a:lstStyle/>
        <a:p>
          <a:endParaRPr lang="en-US"/>
        </a:p>
      </dgm:t>
    </dgm:pt>
    <dgm:pt modelId="{765C7778-0B98-4918-AECD-5E471F12D33D}">
      <dgm:prSet/>
      <dgm:spPr/>
      <dgm:t>
        <a:bodyPr/>
        <a:lstStyle/>
        <a:p>
          <a:r>
            <a:rPr lang="en-US" baseline="0"/>
            <a:t>sys.server_resource_stats</a:t>
          </a:r>
          <a:endParaRPr lang="en-US"/>
        </a:p>
      </dgm:t>
    </dgm:pt>
    <dgm:pt modelId="{DA2B2EDF-849A-4B39-BF9F-1318C0AFC9EE}" type="parTrans" cxnId="{D2D8FAEC-4FD3-43FC-8A23-B654164DD586}">
      <dgm:prSet/>
      <dgm:spPr/>
      <dgm:t>
        <a:bodyPr/>
        <a:lstStyle/>
        <a:p>
          <a:endParaRPr lang="en-US"/>
        </a:p>
      </dgm:t>
    </dgm:pt>
    <dgm:pt modelId="{90A7CE6E-75F9-42F4-BCF0-4F6A757E6AE4}" type="sibTrans" cxnId="{D2D8FAEC-4FD3-43FC-8A23-B654164DD586}">
      <dgm:prSet/>
      <dgm:spPr/>
      <dgm:t>
        <a:bodyPr/>
        <a:lstStyle/>
        <a:p>
          <a:endParaRPr lang="en-US"/>
        </a:p>
      </dgm:t>
    </dgm:pt>
    <dgm:pt modelId="{BC83D1D8-3FA8-4869-9285-E014950BD135}">
      <dgm:prSet/>
      <dgm:spPr/>
      <dgm:t>
        <a:bodyPr/>
        <a:lstStyle/>
        <a:p>
          <a:r>
            <a:rPr lang="en-US" baseline="0"/>
            <a:t>Azure SQL Database</a:t>
          </a:r>
          <a:endParaRPr lang="en-US"/>
        </a:p>
      </dgm:t>
    </dgm:pt>
    <dgm:pt modelId="{69254BED-4794-4078-84A2-DD18ADD8E9E1}" type="parTrans" cxnId="{FB76F6E8-614E-4B6A-8638-E7BDE9559CD7}">
      <dgm:prSet/>
      <dgm:spPr/>
      <dgm:t>
        <a:bodyPr/>
        <a:lstStyle/>
        <a:p>
          <a:endParaRPr lang="en-US"/>
        </a:p>
      </dgm:t>
    </dgm:pt>
    <dgm:pt modelId="{EC9C1255-962F-4BF3-A2A8-99EFFDB33CBD}" type="sibTrans" cxnId="{FB76F6E8-614E-4B6A-8638-E7BDE9559CD7}">
      <dgm:prSet/>
      <dgm:spPr/>
      <dgm:t>
        <a:bodyPr/>
        <a:lstStyle/>
        <a:p>
          <a:endParaRPr lang="en-US"/>
        </a:p>
      </dgm:t>
    </dgm:pt>
    <dgm:pt modelId="{C70A3FCB-BBB8-4A14-9587-5F19BC44F70E}">
      <dgm:prSet/>
      <dgm:spPr/>
      <dgm:t>
        <a:bodyPr/>
        <a:lstStyle/>
        <a:p>
          <a:r>
            <a:rPr lang="en-US" baseline="0"/>
            <a:t>Common SQL Server DMVs available</a:t>
          </a:r>
          <a:endParaRPr lang="en-US"/>
        </a:p>
      </dgm:t>
    </dgm:pt>
    <dgm:pt modelId="{A10B500D-EFAE-46A7-8216-940F0EC34C78}" type="parTrans" cxnId="{9D40D8EF-8F9A-4192-9B1F-EF235649E023}">
      <dgm:prSet/>
      <dgm:spPr/>
      <dgm:t>
        <a:bodyPr/>
        <a:lstStyle/>
        <a:p>
          <a:endParaRPr lang="en-US"/>
        </a:p>
      </dgm:t>
    </dgm:pt>
    <dgm:pt modelId="{B5044527-93F7-49A9-B24C-007D1E1EDB9A}" type="sibTrans" cxnId="{9D40D8EF-8F9A-4192-9B1F-EF235649E023}">
      <dgm:prSet/>
      <dgm:spPr/>
      <dgm:t>
        <a:bodyPr/>
        <a:lstStyle/>
        <a:p>
          <a:endParaRPr lang="en-US"/>
        </a:p>
      </dgm:t>
    </dgm:pt>
    <dgm:pt modelId="{B4F14A96-CECB-4251-9AF5-799DE9B39975}">
      <dgm:prSet/>
      <dgm:spPr/>
      <dgm:t>
        <a:bodyPr/>
        <a:lstStyle/>
        <a:p>
          <a:r>
            <a:rPr lang="en-US" baseline="0"/>
            <a:t>sys.dm_db_resource_stats</a:t>
          </a:r>
          <a:endParaRPr lang="en-US"/>
        </a:p>
      </dgm:t>
    </dgm:pt>
    <dgm:pt modelId="{7D146463-ADC0-49D6-9E5F-0944CD201B3F}" type="parTrans" cxnId="{8BED639B-A76A-48E1-9380-1B64C7463183}">
      <dgm:prSet/>
      <dgm:spPr/>
      <dgm:t>
        <a:bodyPr/>
        <a:lstStyle/>
        <a:p>
          <a:endParaRPr lang="en-US"/>
        </a:p>
      </dgm:t>
    </dgm:pt>
    <dgm:pt modelId="{F0AE2843-0DC2-464A-8D24-F4089C79B8EA}" type="sibTrans" cxnId="{8BED639B-A76A-48E1-9380-1B64C7463183}">
      <dgm:prSet/>
      <dgm:spPr/>
      <dgm:t>
        <a:bodyPr/>
        <a:lstStyle/>
        <a:p>
          <a:endParaRPr lang="en-US"/>
        </a:p>
      </dgm:t>
    </dgm:pt>
    <dgm:pt modelId="{BC2FEE73-6D17-4D3D-A4A2-EBEDD1864A28}">
      <dgm:prSet/>
      <dgm:spPr/>
      <dgm:t>
        <a:bodyPr/>
        <a:lstStyle/>
        <a:p>
          <a:r>
            <a:rPr lang="en-US" baseline="0"/>
            <a:t>sys.dm_elastic_pool_resource_stats</a:t>
          </a:r>
          <a:endParaRPr lang="en-US"/>
        </a:p>
      </dgm:t>
    </dgm:pt>
    <dgm:pt modelId="{96ADD378-C3EC-4C8F-B95C-E6944AD67BC5}" type="parTrans" cxnId="{601D9862-AAC6-443A-BFEA-AAF779477065}">
      <dgm:prSet/>
      <dgm:spPr/>
      <dgm:t>
        <a:bodyPr/>
        <a:lstStyle/>
        <a:p>
          <a:endParaRPr lang="en-US"/>
        </a:p>
      </dgm:t>
    </dgm:pt>
    <dgm:pt modelId="{CE3026C7-8A0D-479C-BB2A-07FC0BCF6F6A}" type="sibTrans" cxnId="{601D9862-AAC6-443A-BFEA-AAF779477065}">
      <dgm:prSet/>
      <dgm:spPr/>
      <dgm:t>
        <a:bodyPr/>
        <a:lstStyle/>
        <a:p>
          <a:endParaRPr lang="en-US"/>
        </a:p>
      </dgm:t>
    </dgm:pt>
    <dgm:pt modelId="{C5403E41-FC60-4ABD-AAAB-A117DBB3BF5D}" type="pres">
      <dgm:prSet presAssocID="{59FE4CDC-CF59-49F0-932C-0D09BDF615A4}" presName="linear" presStyleCnt="0">
        <dgm:presLayoutVars>
          <dgm:animLvl val="lvl"/>
          <dgm:resizeHandles val="exact"/>
        </dgm:presLayoutVars>
      </dgm:prSet>
      <dgm:spPr/>
    </dgm:pt>
    <dgm:pt modelId="{724830FA-2C93-4F22-A689-B0FDCACC80C2}" type="pres">
      <dgm:prSet presAssocID="{B7BB549F-E7DE-4847-B52D-04673896F426}" presName="parentText" presStyleLbl="node1" presStyleIdx="0" presStyleCnt="2">
        <dgm:presLayoutVars>
          <dgm:chMax val="0"/>
          <dgm:bulletEnabled val="1"/>
        </dgm:presLayoutVars>
      </dgm:prSet>
      <dgm:spPr/>
    </dgm:pt>
    <dgm:pt modelId="{5BBA3783-23B1-40B5-8AFA-362C45CEF2E0}" type="pres">
      <dgm:prSet presAssocID="{B7BB549F-E7DE-4847-B52D-04673896F426}" presName="childText" presStyleLbl="revTx" presStyleIdx="0" presStyleCnt="2">
        <dgm:presLayoutVars>
          <dgm:bulletEnabled val="1"/>
        </dgm:presLayoutVars>
      </dgm:prSet>
      <dgm:spPr/>
    </dgm:pt>
    <dgm:pt modelId="{2618642B-E24E-49B4-98A6-D45455FC52E5}" type="pres">
      <dgm:prSet presAssocID="{BC83D1D8-3FA8-4869-9285-E014950BD135}" presName="parentText" presStyleLbl="node1" presStyleIdx="1" presStyleCnt="2">
        <dgm:presLayoutVars>
          <dgm:chMax val="0"/>
          <dgm:bulletEnabled val="1"/>
        </dgm:presLayoutVars>
      </dgm:prSet>
      <dgm:spPr/>
    </dgm:pt>
    <dgm:pt modelId="{D58A0A8B-B532-4D64-A9D5-EDA9166709F2}" type="pres">
      <dgm:prSet presAssocID="{BC83D1D8-3FA8-4869-9285-E014950BD135}" presName="childText" presStyleLbl="revTx" presStyleIdx="1" presStyleCnt="2">
        <dgm:presLayoutVars>
          <dgm:bulletEnabled val="1"/>
        </dgm:presLayoutVars>
      </dgm:prSet>
      <dgm:spPr/>
    </dgm:pt>
  </dgm:ptLst>
  <dgm:cxnLst>
    <dgm:cxn modelId="{B8F6DD1C-C427-4788-8EF5-A94EFA667C1D}" type="presOf" srcId="{C70A3FCB-BBB8-4A14-9587-5F19BC44F70E}" destId="{D58A0A8B-B532-4D64-A9D5-EDA9166709F2}" srcOrd="0" destOrd="0" presId="urn:microsoft.com/office/officeart/2005/8/layout/vList2"/>
    <dgm:cxn modelId="{6FFAE432-4726-4E4A-8839-094E98FEC9CC}" type="presOf" srcId="{BC2FEE73-6D17-4D3D-A4A2-EBEDD1864A28}" destId="{D58A0A8B-B532-4D64-A9D5-EDA9166709F2}" srcOrd="0" destOrd="2" presId="urn:microsoft.com/office/officeart/2005/8/layout/vList2"/>
    <dgm:cxn modelId="{95540162-C577-4670-96C4-EB38E8F15E50}" type="presOf" srcId="{765C7778-0B98-4918-AECD-5E471F12D33D}" destId="{5BBA3783-23B1-40B5-8AFA-362C45CEF2E0}" srcOrd="0" destOrd="1" presId="urn:microsoft.com/office/officeart/2005/8/layout/vList2"/>
    <dgm:cxn modelId="{601D9862-AAC6-443A-BFEA-AAF779477065}" srcId="{BC83D1D8-3FA8-4869-9285-E014950BD135}" destId="{BC2FEE73-6D17-4D3D-A4A2-EBEDD1864A28}" srcOrd="2" destOrd="0" parTransId="{96ADD378-C3EC-4C8F-B95C-E6944AD67BC5}" sibTransId="{CE3026C7-8A0D-479C-BB2A-07FC0BCF6F6A}"/>
    <dgm:cxn modelId="{C11B324B-8227-4F98-9925-39F10FA3A813}" type="presOf" srcId="{B7BB549F-E7DE-4847-B52D-04673896F426}" destId="{724830FA-2C93-4F22-A689-B0FDCACC80C2}" srcOrd="0" destOrd="0" presId="urn:microsoft.com/office/officeart/2005/8/layout/vList2"/>
    <dgm:cxn modelId="{8DA45C5A-1762-4B39-99FC-32B85554FE31}" type="presOf" srcId="{F8084C99-21E5-4A91-B115-FAE3C466AFDF}" destId="{5BBA3783-23B1-40B5-8AFA-362C45CEF2E0}" srcOrd="0" destOrd="0" presId="urn:microsoft.com/office/officeart/2005/8/layout/vList2"/>
    <dgm:cxn modelId="{DB3E737B-5013-44CC-8D28-DF493AC0060A}" type="presOf" srcId="{59FE4CDC-CF59-49F0-932C-0D09BDF615A4}" destId="{C5403E41-FC60-4ABD-AAAB-A117DBB3BF5D}" srcOrd="0" destOrd="0" presId="urn:microsoft.com/office/officeart/2005/8/layout/vList2"/>
    <dgm:cxn modelId="{A856D797-9FEA-4114-A952-164AC7CEFADF}" srcId="{59FE4CDC-CF59-49F0-932C-0D09BDF615A4}" destId="{B7BB549F-E7DE-4847-B52D-04673896F426}" srcOrd="0" destOrd="0" parTransId="{9C9408F1-CFC6-415C-A151-1D30DBE352D5}" sibTransId="{F932D075-3AFB-468B-94D7-411196999978}"/>
    <dgm:cxn modelId="{8BED639B-A76A-48E1-9380-1B64C7463183}" srcId="{BC83D1D8-3FA8-4869-9285-E014950BD135}" destId="{B4F14A96-CECB-4251-9AF5-799DE9B39975}" srcOrd="1" destOrd="0" parTransId="{7D146463-ADC0-49D6-9E5F-0944CD201B3F}" sibTransId="{F0AE2843-0DC2-464A-8D24-F4089C79B8EA}"/>
    <dgm:cxn modelId="{9DE5B7B6-F63B-428E-80AC-C1AE8841E1E5}" type="presOf" srcId="{BC83D1D8-3FA8-4869-9285-E014950BD135}" destId="{2618642B-E24E-49B4-98A6-D45455FC52E5}" srcOrd="0" destOrd="0" presId="urn:microsoft.com/office/officeart/2005/8/layout/vList2"/>
    <dgm:cxn modelId="{06176FC1-292C-40A4-A09E-1BD8CE1AE36E}" type="presOf" srcId="{B4F14A96-CECB-4251-9AF5-799DE9B39975}" destId="{D58A0A8B-B532-4D64-A9D5-EDA9166709F2}" srcOrd="0" destOrd="1" presId="urn:microsoft.com/office/officeart/2005/8/layout/vList2"/>
    <dgm:cxn modelId="{FB76F6E8-614E-4B6A-8638-E7BDE9559CD7}" srcId="{59FE4CDC-CF59-49F0-932C-0D09BDF615A4}" destId="{BC83D1D8-3FA8-4869-9285-E014950BD135}" srcOrd="1" destOrd="0" parTransId="{69254BED-4794-4078-84A2-DD18ADD8E9E1}" sibTransId="{EC9C1255-962F-4BF3-A2A8-99EFFDB33CBD}"/>
    <dgm:cxn modelId="{D2D8FAEC-4FD3-43FC-8A23-B654164DD586}" srcId="{B7BB549F-E7DE-4847-B52D-04673896F426}" destId="{765C7778-0B98-4918-AECD-5E471F12D33D}" srcOrd="1" destOrd="0" parTransId="{DA2B2EDF-849A-4B39-BF9F-1318C0AFC9EE}" sibTransId="{90A7CE6E-75F9-42F4-BCF0-4F6A757E6AE4}"/>
    <dgm:cxn modelId="{9D40D8EF-8F9A-4192-9B1F-EF235649E023}" srcId="{BC83D1D8-3FA8-4869-9285-E014950BD135}" destId="{C70A3FCB-BBB8-4A14-9587-5F19BC44F70E}" srcOrd="0" destOrd="0" parTransId="{A10B500D-EFAE-46A7-8216-940F0EC34C78}" sibTransId="{B5044527-93F7-49A9-B24C-007D1E1EDB9A}"/>
    <dgm:cxn modelId="{CF64E8F9-707D-4E91-97BD-F726A324FA93}" srcId="{B7BB549F-E7DE-4847-B52D-04673896F426}" destId="{F8084C99-21E5-4A91-B115-FAE3C466AFDF}" srcOrd="0" destOrd="0" parTransId="{26579154-67E9-4ED4-9AE4-2D8AEECA76FA}" sibTransId="{4ED1DC94-AB7F-415F-BBFB-16D9CC72577B}"/>
    <dgm:cxn modelId="{5220EC97-3812-49AC-BA8E-C6C8E417C610}" type="presParOf" srcId="{C5403E41-FC60-4ABD-AAAB-A117DBB3BF5D}" destId="{724830FA-2C93-4F22-A689-B0FDCACC80C2}" srcOrd="0" destOrd="0" presId="urn:microsoft.com/office/officeart/2005/8/layout/vList2"/>
    <dgm:cxn modelId="{173A29BB-FE82-43D9-98BA-140BB6992350}" type="presParOf" srcId="{C5403E41-FC60-4ABD-AAAB-A117DBB3BF5D}" destId="{5BBA3783-23B1-40B5-8AFA-362C45CEF2E0}" srcOrd="1" destOrd="0" presId="urn:microsoft.com/office/officeart/2005/8/layout/vList2"/>
    <dgm:cxn modelId="{C62A3265-3B20-4348-BA5E-C9BF320F0595}" type="presParOf" srcId="{C5403E41-FC60-4ABD-AAAB-A117DBB3BF5D}" destId="{2618642B-E24E-49B4-98A6-D45455FC52E5}" srcOrd="2" destOrd="0" presId="urn:microsoft.com/office/officeart/2005/8/layout/vList2"/>
    <dgm:cxn modelId="{09C84C80-1047-4D02-8FA9-DD20D2F64597}" type="presParOf" srcId="{C5403E41-FC60-4ABD-AAAB-A117DBB3BF5D}" destId="{D58A0A8B-B532-4D64-A9D5-EDA9166709F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5F1E55-6EA4-4B19-AAC6-BE77C60EC920}" type="doc">
      <dgm:prSet loTypeId="urn:microsoft.com/office/officeart/2005/8/layout/hList6" loCatId="list" qsTypeId="urn:microsoft.com/office/officeart/2005/8/quickstyle/simple1" qsCatId="simple" csTypeId="urn:microsoft.com/office/officeart/2005/8/colors/accent1_1" csCatId="accent1" phldr="1"/>
      <dgm:spPr/>
      <dgm:t>
        <a:bodyPr/>
        <a:lstStyle/>
        <a:p>
          <a:endParaRPr lang="en-US"/>
        </a:p>
      </dgm:t>
    </dgm:pt>
    <dgm:pt modelId="{58CAF409-D7B3-477A-B7AE-95C3626D334F}">
      <dgm:prSet phldrT="[Text]"/>
      <dgm:spPr/>
      <dgm:t>
        <a:bodyPr/>
        <a:lstStyle/>
        <a:p>
          <a:r>
            <a:rPr lang="en-US" dirty="0"/>
            <a:t>You will need these</a:t>
          </a:r>
        </a:p>
      </dgm:t>
    </dgm:pt>
    <dgm:pt modelId="{940C3F4C-6A98-4A93-88BC-13A28C6A9D61}" type="parTrans" cxnId="{8328241C-51AF-4E8A-BD95-36E47047B24F}">
      <dgm:prSet/>
      <dgm:spPr/>
      <dgm:t>
        <a:bodyPr/>
        <a:lstStyle/>
        <a:p>
          <a:endParaRPr lang="en-US"/>
        </a:p>
      </dgm:t>
    </dgm:pt>
    <dgm:pt modelId="{82614ADF-F2F0-473C-AB2C-4FF11929E3D1}" type="sibTrans" cxnId="{8328241C-51AF-4E8A-BD95-36E47047B24F}">
      <dgm:prSet/>
      <dgm:spPr/>
      <dgm:t>
        <a:bodyPr/>
        <a:lstStyle/>
        <a:p>
          <a:endParaRPr lang="en-US"/>
        </a:p>
      </dgm:t>
    </dgm:pt>
    <dgm:pt modelId="{0C4DD83A-9DEF-4B7A-9B57-A0C09C158F18}">
      <dgm:prSet phldrT="[Text]"/>
      <dgm:spPr/>
      <dgm:t>
        <a:bodyPr/>
        <a:lstStyle/>
        <a:p>
          <a:r>
            <a:rPr lang="en-US" dirty="0"/>
            <a:t>Geek Out</a:t>
          </a:r>
        </a:p>
      </dgm:t>
    </dgm:pt>
    <dgm:pt modelId="{53E63CC0-CFCA-40F7-AB7B-126B61B02B5D}" type="parTrans" cxnId="{5F66D124-43D1-403A-94DA-475D2E978817}">
      <dgm:prSet/>
      <dgm:spPr/>
      <dgm:t>
        <a:bodyPr/>
        <a:lstStyle/>
        <a:p>
          <a:endParaRPr lang="en-US"/>
        </a:p>
      </dgm:t>
    </dgm:pt>
    <dgm:pt modelId="{4D6D8132-BABE-4A46-A98A-352CE7482F51}" type="sibTrans" cxnId="{5F66D124-43D1-403A-94DA-475D2E978817}">
      <dgm:prSet/>
      <dgm:spPr/>
      <dgm:t>
        <a:bodyPr/>
        <a:lstStyle/>
        <a:p>
          <a:endParaRPr lang="en-US"/>
        </a:p>
      </dgm:t>
    </dgm:pt>
    <dgm:pt modelId="{E70A6336-D9D0-475C-A59A-25272871EF00}">
      <dgm:prSet phldrT="[Text]"/>
      <dgm:spPr/>
      <dgm:t>
        <a:bodyPr/>
        <a:lstStyle/>
        <a:p>
          <a:r>
            <a:rPr lang="en-US" dirty="0" err="1"/>
            <a:t>sys.dm_io_virtual_file_stats</a:t>
          </a:r>
          <a:endParaRPr lang="en-US" dirty="0"/>
        </a:p>
      </dgm:t>
    </dgm:pt>
    <dgm:pt modelId="{59210DC8-2433-4C00-931F-7E3075E73E2B}" type="parTrans" cxnId="{945031EF-161A-4F59-BE19-F17642E8374D}">
      <dgm:prSet/>
      <dgm:spPr/>
      <dgm:t>
        <a:bodyPr/>
        <a:lstStyle/>
        <a:p>
          <a:endParaRPr lang="en-US"/>
        </a:p>
      </dgm:t>
    </dgm:pt>
    <dgm:pt modelId="{2574DC85-43F8-4561-9A72-98ADE75138EB}" type="sibTrans" cxnId="{945031EF-161A-4F59-BE19-F17642E8374D}">
      <dgm:prSet/>
      <dgm:spPr/>
      <dgm:t>
        <a:bodyPr/>
        <a:lstStyle/>
        <a:p>
          <a:endParaRPr lang="en-US"/>
        </a:p>
      </dgm:t>
    </dgm:pt>
    <dgm:pt modelId="{7C8A7D1B-737A-4CCD-B659-189E34984B91}">
      <dgm:prSet phldrT="[Text]"/>
      <dgm:spPr/>
      <dgm:t>
        <a:bodyPr/>
        <a:lstStyle/>
        <a:p>
          <a:r>
            <a:rPr lang="en-US" dirty="0" err="1"/>
            <a:t>sys.dm_os_performance_counters</a:t>
          </a:r>
          <a:endParaRPr lang="en-US" dirty="0"/>
        </a:p>
      </dgm:t>
    </dgm:pt>
    <dgm:pt modelId="{459EB1EF-86E5-46CD-96C1-99F71E5CF38A}" type="parTrans" cxnId="{6E1C9E9E-8EE1-4C28-8C9D-0F0409609A45}">
      <dgm:prSet/>
      <dgm:spPr/>
      <dgm:t>
        <a:bodyPr/>
        <a:lstStyle/>
        <a:p>
          <a:endParaRPr lang="en-US"/>
        </a:p>
      </dgm:t>
    </dgm:pt>
    <dgm:pt modelId="{0EE8B691-A6E0-436A-BFA4-38A63059CBF7}" type="sibTrans" cxnId="{6E1C9E9E-8EE1-4C28-8C9D-0F0409609A45}">
      <dgm:prSet/>
      <dgm:spPr/>
      <dgm:t>
        <a:bodyPr/>
        <a:lstStyle/>
        <a:p>
          <a:endParaRPr lang="en-US"/>
        </a:p>
      </dgm:t>
    </dgm:pt>
    <dgm:pt modelId="{F19842CD-9046-4103-ACB5-FB34B6E38B26}">
      <dgm:prSet phldrT="[Text]"/>
      <dgm:spPr/>
      <dgm:t>
        <a:bodyPr/>
        <a:lstStyle/>
        <a:p>
          <a:r>
            <a:rPr lang="en-US"/>
            <a:t>sys.user_db_resource_governance_internal</a:t>
          </a:r>
          <a:endParaRPr lang="en-US" dirty="0"/>
        </a:p>
      </dgm:t>
    </dgm:pt>
    <dgm:pt modelId="{2CC4E57D-FCA5-4239-AC58-F0347DB1B854}" type="parTrans" cxnId="{E3001A9B-66E3-4459-8BBA-DAF03A0B2839}">
      <dgm:prSet/>
      <dgm:spPr/>
      <dgm:t>
        <a:bodyPr/>
        <a:lstStyle/>
        <a:p>
          <a:endParaRPr lang="en-US"/>
        </a:p>
      </dgm:t>
    </dgm:pt>
    <dgm:pt modelId="{F2155122-9D1B-408F-84B2-1BEADB001DAF}" type="sibTrans" cxnId="{E3001A9B-66E3-4459-8BBA-DAF03A0B2839}">
      <dgm:prSet/>
      <dgm:spPr/>
      <dgm:t>
        <a:bodyPr/>
        <a:lstStyle/>
        <a:p>
          <a:endParaRPr lang="en-US"/>
        </a:p>
      </dgm:t>
    </dgm:pt>
    <dgm:pt modelId="{FA50DB6E-DEB1-480B-9848-1ABA3C26E288}">
      <dgm:prSet phldrT="[Text]"/>
      <dgm:spPr/>
      <dgm:t>
        <a:bodyPr/>
        <a:lstStyle/>
        <a:p>
          <a:r>
            <a:rPr lang="en-US"/>
            <a:t>sys.dm_resource_governor_resource_pools_history_ex</a:t>
          </a:r>
          <a:endParaRPr lang="en-US" dirty="0"/>
        </a:p>
      </dgm:t>
    </dgm:pt>
    <dgm:pt modelId="{3EAE5B81-97E1-45F8-B801-7CD49E060A4A}" type="parTrans" cxnId="{9D34AC90-0ECC-4A8A-B05C-DFEE5D0A2F21}">
      <dgm:prSet/>
      <dgm:spPr/>
      <dgm:t>
        <a:bodyPr/>
        <a:lstStyle/>
        <a:p>
          <a:endParaRPr lang="en-US"/>
        </a:p>
      </dgm:t>
    </dgm:pt>
    <dgm:pt modelId="{095EFC49-E07E-497D-90EB-13F126BDB642}" type="sibTrans" cxnId="{9D34AC90-0ECC-4A8A-B05C-DFEE5D0A2F21}">
      <dgm:prSet/>
      <dgm:spPr/>
      <dgm:t>
        <a:bodyPr/>
        <a:lstStyle/>
        <a:p>
          <a:endParaRPr lang="en-US"/>
        </a:p>
      </dgm:t>
    </dgm:pt>
    <dgm:pt modelId="{A9BE935F-B6F4-4F69-8A2D-AD0021B8C398}">
      <dgm:prSet phldrT="[Text]"/>
      <dgm:spPr/>
      <dgm:t>
        <a:bodyPr/>
        <a:lstStyle/>
        <a:p>
          <a:r>
            <a:rPr lang="en-US" dirty="0" err="1"/>
            <a:t>sys.dm_resource_governor_workload_groups_history_ex</a:t>
          </a:r>
          <a:endParaRPr lang="en-US" dirty="0"/>
        </a:p>
      </dgm:t>
    </dgm:pt>
    <dgm:pt modelId="{2D9C0BEB-5533-4D6B-9C2B-52E2C7108847}" type="parTrans" cxnId="{60D476A7-53E1-4841-976E-D1A202933AB9}">
      <dgm:prSet/>
      <dgm:spPr/>
      <dgm:t>
        <a:bodyPr/>
        <a:lstStyle/>
        <a:p>
          <a:endParaRPr lang="en-US"/>
        </a:p>
      </dgm:t>
    </dgm:pt>
    <dgm:pt modelId="{53790C75-290B-4F75-97D8-04E4ECF6CCB3}" type="sibTrans" cxnId="{60D476A7-53E1-4841-976E-D1A202933AB9}">
      <dgm:prSet/>
      <dgm:spPr/>
      <dgm:t>
        <a:bodyPr/>
        <a:lstStyle/>
        <a:p>
          <a:endParaRPr lang="en-US"/>
        </a:p>
      </dgm:t>
    </dgm:pt>
    <dgm:pt modelId="{23BA941A-9035-4070-9593-BF28BC5C7607}">
      <dgm:prSet phldrT="[Text]"/>
      <dgm:spPr/>
      <dgm:t>
        <a:bodyPr/>
        <a:lstStyle/>
        <a:p>
          <a:r>
            <a:rPr lang="en-US" baseline="0" dirty="0" err="1"/>
            <a:t>sys.dm_user_db_resource_governance</a:t>
          </a:r>
          <a:r>
            <a:rPr lang="en-US" baseline="0" dirty="0"/>
            <a:t> </a:t>
          </a:r>
          <a:endParaRPr lang="en-US" dirty="0"/>
        </a:p>
      </dgm:t>
    </dgm:pt>
    <dgm:pt modelId="{CD299029-5118-4C0A-9394-8FF005E0C603}" type="parTrans" cxnId="{4D2A0877-2183-4357-B4B4-ADD49D880DE0}">
      <dgm:prSet/>
      <dgm:spPr/>
      <dgm:t>
        <a:bodyPr/>
        <a:lstStyle/>
        <a:p>
          <a:endParaRPr lang="en-US"/>
        </a:p>
      </dgm:t>
    </dgm:pt>
    <dgm:pt modelId="{74086EBA-2236-46B3-AB46-1C9295D469B5}" type="sibTrans" cxnId="{4D2A0877-2183-4357-B4B4-ADD49D880DE0}">
      <dgm:prSet/>
      <dgm:spPr/>
      <dgm:t>
        <a:bodyPr/>
        <a:lstStyle/>
        <a:p>
          <a:endParaRPr lang="en-US"/>
        </a:p>
      </dgm:t>
    </dgm:pt>
    <dgm:pt modelId="{53273324-DF06-42E1-99B3-4632DF7DB945}" type="pres">
      <dgm:prSet presAssocID="{C85F1E55-6EA4-4B19-AAC6-BE77C60EC920}" presName="Name0" presStyleCnt="0">
        <dgm:presLayoutVars>
          <dgm:dir/>
          <dgm:resizeHandles val="exact"/>
        </dgm:presLayoutVars>
      </dgm:prSet>
      <dgm:spPr/>
    </dgm:pt>
    <dgm:pt modelId="{7FC2E10B-B336-4C11-8F7D-731993FE3278}" type="pres">
      <dgm:prSet presAssocID="{58CAF409-D7B3-477A-B7AE-95C3626D334F}" presName="node" presStyleLbl="node1" presStyleIdx="0" presStyleCnt="2">
        <dgm:presLayoutVars>
          <dgm:bulletEnabled val="1"/>
        </dgm:presLayoutVars>
      </dgm:prSet>
      <dgm:spPr/>
    </dgm:pt>
    <dgm:pt modelId="{C2FE86C6-148B-43CB-A13F-6E54B3A95634}" type="pres">
      <dgm:prSet presAssocID="{82614ADF-F2F0-473C-AB2C-4FF11929E3D1}" presName="sibTrans" presStyleCnt="0"/>
      <dgm:spPr/>
    </dgm:pt>
    <dgm:pt modelId="{1E839888-AF4A-444A-B4CB-5A623FB6811A}" type="pres">
      <dgm:prSet presAssocID="{0C4DD83A-9DEF-4B7A-9B57-A0C09C158F18}" presName="node" presStyleLbl="node1" presStyleIdx="1" presStyleCnt="2">
        <dgm:presLayoutVars>
          <dgm:bulletEnabled val="1"/>
        </dgm:presLayoutVars>
      </dgm:prSet>
      <dgm:spPr/>
    </dgm:pt>
  </dgm:ptLst>
  <dgm:cxnLst>
    <dgm:cxn modelId="{8328241C-51AF-4E8A-BD95-36E47047B24F}" srcId="{C85F1E55-6EA4-4B19-AAC6-BE77C60EC920}" destId="{58CAF409-D7B3-477A-B7AE-95C3626D334F}" srcOrd="0" destOrd="0" parTransId="{940C3F4C-6A98-4A93-88BC-13A28C6A9D61}" sibTransId="{82614ADF-F2F0-473C-AB2C-4FF11929E3D1}"/>
    <dgm:cxn modelId="{5F66D124-43D1-403A-94DA-475D2E978817}" srcId="{C85F1E55-6EA4-4B19-AAC6-BE77C60EC920}" destId="{0C4DD83A-9DEF-4B7A-9B57-A0C09C158F18}" srcOrd="1" destOrd="0" parTransId="{53E63CC0-CFCA-40F7-AB7B-126B61B02B5D}" sibTransId="{4D6D8132-BABE-4A46-A98A-352CE7482F51}"/>
    <dgm:cxn modelId="{EA71122C-FB37-4829-8C93-504072EAAD3F}" type="presOf" srcId="{7C8A7D1B-737A-4CCD-B659-189E34984B91}" destId="{7FC2E10B-B336-4C11-8F7D-731993FE3278}" srcOrd="0" destOrd="2" presId="urn:microsoft.com/office/officeart/2005/8/layout/hList6"/>
    <dgm:cxn modelId="{3B53F46D-3E5E-4670-89D1-7BFB7C403B5B}" type="presOf" srcId="{58CAF409-D7B3-477A-B7AE-95C3626D334F}" destId="{7FC2E10B-B336-4C11-8F7D-731993FE3278}" srcOrd="0" destOrd="0" presId="urn:microsoft.com/office/officeart/2005/8/layout/hList6"/>
    <dgm:cxn modelId="{A586B275-C591-489B-95AD-8C57767222CE}" type="presOf" srcId="{F19842CD-9046-4103-ACB5-FB34B6E38B26}" destId="{1E839888-AF4A-444A-B4CB-5A623FB6811A}" srcOrd="0" destOrd="1" presId="urn:microsoft.com/office/officeart/2005/8/layout/hList6"/>
    <dgm:cxn modelId="{4D2A0877-2183-4357-B4B4-ADD49D880DE0}" srcId="{58CAF409-D7B3-477A-B7AE-95C3626D334F}" destId="{23BA941A-9035-4070-9593-BF28BC5C7607}" srcOrd="2" destOrd="0" parTransId="{CD299029-5118-4C0A-9394-8FF005E0C603}" sibTransId="{74086EBA-2236-46B3-AB46-1C9295D469B5}"/>
    <dgm:cxn modelId="{9D34AC90-0ECC-4A8A-B05C-DFEE5D0A2F21}" srcId="{0C4DD83A-9DEF-4B7A-9B57-A0C09C158F18}" destId="{FA50DB6E-DEB1-480B-9848-1ABA3C26E288}" srcOrd="1" destOrd="0" parTransId="{3EAE5B81-97E1-45F8-B801-7CD49E060A4A}" sibTransId="{095EFC49-E07E-497D-90EB-13F126BDB642}"/>
    <dgm:cxn modelId="{E3001A9B-66E3-4459-8BBA-DAF03A0B2839}" srcId="{0C4DD83A-9DEF-4B7A-9B57-A0C09C158F18}" destId="{F19842CD-9046-4103-ACB5-FB34B6E38B26}" srcOrd="0" destOrd="0" parTransId="{2CC4E57D-FCA5-4239-AC58-F0347DB1B854}" sibTransId="{F2155122-9D1B-408F-84B2-1BEADB001DAF}"/>
    <dgm:cxn modelId="{6E1C9E9E-8EE1-4C28-8C9D-0F0409609A45}" srcId="{58CAF409-D7B3-477A-B7AE-95C3626D334F}" destId="{7C8A7D1B-737A-4CCD-B659-189E34984B91}" srcOrd="1" destOrd="0" parTransId="{459EB1EF-86E5-46CD-96C1-99F71E5CF38A}" sibTransId="{0EE8B691-A6E0-436A-BFA4-38A63059CBF7}"/>
    <dgm:cxn modelId="{22278AA1-FFCA-4EF6-9434-2CF684596835}" type="presOf" srcId="{FA50DB6E-DEB1-480B-9848-1ABA3C26E288}" destId="{1E839888-AF4A-444A-B4CB-5A623FB6811A}" srcOrd="0" destOrd="2" presId="urn:microsoft.com/office/officeart/2005/8/layout/hList6"/>
    <dgm:cxn modelId="{60D476A7-53E1-4841-976E-D1A202933AB9}" srcId="{0C4DD83A-9DEF-4B7A-9B57-A0C09C158F18}" destId="{A9BE935F-B6F4-4F69-8A2D-AD0021B8C398}" srcOrd="2" destOrd="0" parTransId="{2D9C0BEB-5533-4D6B-9C2B-52E2C7108847}" sibTransId="{53790C75-290B-4F75-97D8-04E4ECF6CCB3}"/>
    <dgm:cxn modelId="{7B6BFDB2-351E-4BBF-9E53-E080B64AFBFC}" type="presOf" srcId="{C85F1E55-6EA4-4B19-AAC6-BE77C60EC920}" destId="{53273324-DF06-42E1-99B3-4632DF7DB945}" srcOrd="0" destOrd="0" presId="urn:microsoft.com/office/officeart/2005/8/layout/hList6"/>
    <dgm:cxn modelId="{47FD5CB8-F3EF-44B4-995F-E2A55FC8484A}" type="presOf" srcId="{E70A6336-D9D0-475C-A59A-25272871EF00}" destId="{7FC2E10B-B336-4C11-8F7D-731993FE3278}" srcOrd="0" destOrd="1" presId="urn:microsoft.com/office/officeart/2005/8/layout/hList6"/>
    <dgm:cxn modelId="{AF29A2BF-2336-4CFE-9935-6FD58978A889}" type="presOf" srcId="{0C4DD83A-9DEF-4B7A-9B57-A0C09C158F18}" destId="{1E839888-AF4A-444A-B4CB-5A623FB6811A}" srcOrd="0" destOrd="0" presId="urn:microsoft.com/office/officeart/2005/8/layout/hList6"/>
    <dgm:cxn modelId="{5CE2F9D1-66EA-4D37-B968-BC1488FE346D}" type="presOf" srcId="{A9BE935F-B6F4-4F69-8A2D-AD0021B8C398}" destId="{1E839888-AF4A-444A-B4CB-5A623FB6811A}" srcOrd="0" destOrd="3" presId="urn:microsoft.com/office/officeart/2005/8/layout/hList6"/>
    <dgm:cxn modelId="{945031EF-161A-4F59-BE19-F17642E8374D}" srcId="{58CAF409-D7B3-477A-B7AE-95C3626D334F}" destId="{E70A6336-D9D0-475C-A59A-25272871EF00}" srcOrd="0" destOrd="0" parTransId="{59210DC8-2433-4C00-931F-7E3075E73E2B}" sibTransId="{2574DC85-43F8-4561-9A72-98ADE75138EB}"/>
    <dgm:cxn modelId="{196258F7-F14A-45A9-A553-D54FD941805A}" type="presOf" srcId="{23BA941A-9035-4070-9593-BF28BC5C7607}" destId="{7FC2E10B-B336-4C11-8F7D-731993FE3278}" srcOrd="0" destOrd="3" presId="urn:microsoft.com/office/officeart/2005/8/layout/hList6"/>
    <dgm:cxn modelId="{905D4E3A-AD66-49AC-9B48-ECDF5F626DC0}" type="presParOf" srcId="{53273324-DF06-42E1-99B3-4632DF7DB945}" destId="{7FC2E10B-B336-4C11-8F7D-731993FE3278}" srcOrd="0" destOrd="0" presId="urn:microsoft.com/office/officeart/2005/8/layout/hList6"/>
    <dgm:cxn modelId="{3DB0C3B3-E7CE-480E-A559-26E48692B17F}" type="presParOf" srcId="{53273324-DF06-42E1-99B3-4632DF7DB945}" destId="{C2FE86C6-148B-43CB-A13F-6E54B3A95634}" srcOrd="1" destOrd="0" presId="urn:microsoft.com/office/officeart/2005/8/layout/hList6"/>
    <dgm:cxn modelId="{B3431DC0-3DE0-4163-9CE2-61562E1053D9}" type="presParOf" srcId="{53273324-DF06-42E1-99B3-4632DF7DB945}" destId="{1E839888-AF4A-444A-B4CB-5A623FB6811A}" srcOrd="2" destOrd="0" presId="urn:microsoft.com/office/officeart/2005/8/layout/h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8576D9-E08C-4A76-9A18-030D9A3ECF1E}"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0A1EBD89-7A6D-4DF4-A5F7-12001198CDD1}">
      <dgm:prSet/>
      <dgm:spPr/>
      <dgm:t>
        <a:bodyPr/>
        <a:lstStyle/>
        <a:p>
          <a:r>
            <a:rPr lang="en-US" baseline="0"/>
            <a:t>Azure SQL Database</a:t>
          </a:r>
          <a:endParaRPr lang="en-US"/>
        </a:p>
      </dgm:t>
    </dgm:pt>
    <dgm:pt modelId="{F168CD07-49EE-4B6A-81F2-3BC38F79C690}" type="parTrans" cxnId="{6F3BEDBF-9DBD-4F77-BDA3-38A86E1AD638}">
      <dgm:prSet/>
      <dgm:spPr/>
      <dgm:t>
        <a:bodyPr/>
        <a:lstStyle/>
        <a:p>
          <a:endParaRPr lang="en-US"/>
        </a:p>
      </dgm:t>
    </dgm:pt>
    <dgm:pt modelId="{E2274EB9-A26B-4669-94CB-9887C57C7407}" type="sibTrans" cxnId="{6F3BEDBF-9DBD-4F77-BDA3-38A86E1AD638}">
      <dgm:prSet/>
      <dgm:spPr/>
      <dgm:t>
        <a:bodyPr/>
        <a:lstStyle/>
        <a:p>
          <a:endParaRPr lang="en-US"/>
        </a:p>
      </dgm:t>
    </dgm:pt>
    <dgm:pt modelId="{03A01A7D-D2F0-4A38-81FF-F6D871D51178}">
      <dgm:prSet/>
      <dgm:spPr/>
      <dgm:t>
        <a:bodyPr/>
        <a:lstStyle/>
        <a:p>
          <a:r>
            <a:rPr lang="en-US" baseline="0"/>
            <a:t>Most common events and actions</a:t>
          </a:r>
          <a:endParaRPr lang="en-US"/>
        </a:p>
      </dgm:t>
    </dgm:pt>
    <dgm:pt modelId="{707C604D-925D-4D06-AEAA-2C1D2411C75C}" type="parTrans" cxnId="{3C06C097-7586-4BBA-B06C-0394F1678B2A}">
      <dgm:prSet/>
      <dgm:spPr/>
      <dgm:t>
        <a:bodyPr/>
        <a:lstStyle/>
        <a:p>
          <a:endParaRPr lang="en-US"/>
        </a:p>
      </dgm:t>
    </dgm:pt>
    <dgm:pt modelId="{14B16D8C-A168-4477-84E9-41251A7DCF09}" type="sibTrans" cxnId="{3C06C097-7586-4BBA-B06C-0394F1678B2A}">
      <dgm:prSet/>
      <dgm:spPr/>
      <dgm:t>
        <a:bodyPr/>
        <a:lstStyle/>
        <a:p>
          <a:endParaRPr lang="en-US"/>
        </a:p>
      </dgm:t>
    </dgm:pt>
    <dgm:pt modelId="{191F0FDD-45A8-4057-9A80-065A3AB564B0}">
      <dgm:prSet/>
      <dgm:spPr/>
      <dgm:t>
        <a:bodyPr/>
        <a:lstStyle/>
        <a:p>
          <a:r>
            <a:rPr lang="en-US" baseline="0"/>
            <a:t>File (Azure Blob Storage), ring_buffer, and counter targets</a:t>
          </a:r>
          <a:endParaRPr lang="en-US"/>
        </a:p>
      </dgm:t>
    </dgm:pt>
    <dgm:pt modelId="{9E613E1A-3E66-45EB-895B-FAF13ED41289}" type="parTrans" cxnId="{2D364D30-EB65-466C-9818-FC75AE8CFE65}">
      <dgm:prSet/>
      <dgm:spPr/>
      <dgm:t>
        <a:bodyPr/>
        <a:lstStyle/>
        <a:p>
          <a:endParaRPr lang="en-US"/>
        </a:p>
      </dgm:t>
    </dgm:pt>
    <dgm:pt modelId="{E0C0A77B-2590-4B09-8372-EEB80A022331}" type="sibTrans" cxnId="{2D364D30-EB65-466C-9818-FC75AE8CFE65}">
      <dgm:prSet/>
      <dgm:spPr/>
      <dgm:t>
        <a:bodyPr/>
        <a:lstStyle/>
        <a:p>
          <a:endParaRPr lang="en-US"/>
        </a:p>
      </dgm:t>
    </dgm:pt>
    <dgm:pt modelId="{7597E066-9FD8-4416-9C4A-80EA420D2A67}">
      <dgm:prSet/>
      <dgm:spPr/>
      <dgm:t>
        <a:bodyPr/>
        <a:lstStyle/>
        <a:p>
          <a:r>
            <a:rPr lang="en-US" baseline="0"/>
            <a:t>Azure Managed Instance</a:t>
          </a:r>
          <a:endParaRPr lang="en-US"/>
        </a:p>
      </dgm:t>
    </dgm:pt>
    <dgm:pt modelId="{13A4056A-2654-491C-803A-5A82AD90251E}" type="parTrans" cxnId="{2A0FA532-8B73-4DB3-966A-13632487E9C7}">
      <dgm:prSet/>
      <dgm:spPr/>
      <dgm:t>
        <a:bodyPr/>
        <a:lstStyle/>
        <a:p>
          <a:endParaRPr lang="en-US"/>
        </a:p>
      </dgm:t>
    </dgm:pt>
    <dgm:pt modelId="{FADE28ED-2B0A-4D5A-8971-1D4D71B43302}" type="sibTrans" cxnId="{2A0FA532-8B73-4DB3-966A-13632487E9C7}">
      <dgm:prSet/>
      <dgm:spPr/>
      <dgm:t>
        <a:bodyPr/>
        <a:lstStyle/>
        <a:p>
          <a:endParaRPr lang="en-US"/>
        </a:p>
      </dgm:t>
    </dgm:pt>
    <dgm:pt modelId="{D98BB237-AAE6-4963-9F82-37726E3DA229}">
      <dgm:prSet/>
      <dgm:spPr/>
      <dgm:t>
        <a:bodyPr/>
        <a:lstStyle/>
        <a:p>
          <a:r>
            <a:rPr lang="en-US" baseline="0"/>
            <a:t>All targets and actions supported</a:t>
          </a:r>
          <a:endParaRPr lang="en-US"/>
        </a:p>
      </dgm:t>
    </dgm:pt>
    <dgm:pt modelId="{2749229A-3817-4674-A8A0-FEB1D8C3FD1D}" type="parTrans" cxnId="{EB8B33A6-44BB-4500-BD3B-71B915FAA5BC}">
      <dgm:prSet/>
      <dgm:spPr/>
      <dgm:t>
        <a:bodyPr/>
        <a:lstStyle/>
        <a:p>
          <a:endParaRPr lang="en-US"/>
        </a:p>
      </dgm:t>
    </dgm:pt>
    <dgm:pt modelId="{F01A188E-10A7-43E8-B6AF-827D2179DFDC}" type="sibTrans" cxnId="{EB8B33A6-44BB-4500-BD3B-71B915FAA5BC}">
      <dgm:prSet/>
      <dgm:spPr/>
      <dgm:t>
        <a:bodyPr/>
        <a:lstStyle/>
        <a:p>
          <a:endParaRPr lang="en-US"/>
        </a:p>
      </dgm:t>
    </dgm:pt>
    <dgm:pt modelId="{9A3CCB38-5B2F-417B-8693-19ECDB8351C4}">
      <dgm:prSet/>
      <dgm:spPr/>
      <dgm:t>
        <a:bodyPr/>
        <a:lstStyle/>
        <a:p>
          <a:r>
            <a:rPr lang="en-US" baseline="0"/>
            <a:t>File targets to Azure Blob Storage</a:t>
          </a:r>
          <a:endParaRPr lang="en-US"/>
        </a:p>
      </dgm:t>
    </dgm:pt>
    <dgm:pt modelId="{E9059269-2C25-40BA-AA11-5C9C27E640D1}" type="parTrans" cxnId="{9B2CD1D8-5B7A-4B95-8E97-FD97D0F8CEA0}">
      <dgm:prSet/>
      <dgm:spPr/>
      <dgm:t>
        <a:bodyPr/>
        <a:lstStyle/>
        <a:p>
          <a:endParaRPr lang="en-US"/>
        </a:p>
      </dgm:t>
    </dgm:pt>
    <dgm:pt modelId="{F31D3511-79C3-45EF-AFDE-7B0BD8EACCBF}" type="sibTrans" cxnId="{9B2CD1D8-5B7A-4B95-8E97-FD97D0F8CEA0}">
      <dgm:prSet/>
      <dgm:spPr/>
      <dgm:t>
        <a:bodyPr/>
        <a:lstStyle/>
        <a:p>
          <a:endParaRPr lang="en-US"/>
        </a:p>
      </dgm:t>
    </dgm:pt>
    <dgm:pt modelId="{451EFE1A-816B-421A-BAAA-06871879F264}">
      <dgm:prSet/>
      <dgm:spPr/>
      <dgm:t>
        <a:bodyPr/>
        <a:lstStyle/>
        <a:p>
          <a:r>
            <a:rPr lang="en-US" baseline="0"/>
            <a:t>Azure MI supports all SQL Server events plus Azure specific events</a:t>
          </a:r>
          <a:endParaRPr lang="en-US"/>
        </a:p>
      </dgm:t>
    </dgm:pt>
    <dgm:pt modelId="{2B67F3DD-E7DF-4D22-B794-A87682A861D6}" type="parTrans" cxnId="{250B32F1-C82A-4E88-905D-8C1556EC1D63}">
      <dgm:prSet/>
      <dgm:spPr/>
      <dgm:t>
        <a:bodyPr/>
        <a:lstStyle/>
        <a:p>
          <a:endParaRPr lang="en-US"/>
        </a:p>
      </dgm:t>
    </dgm:pt>
    <dgm:pt modelId="{06C896C7-9298-4062-AB56-CBAD679F58A9}" type="sibTrans" cxnId="{250B32F1-C82A-4E88-905D-8C1556EC1D63}">
      <dgm:prSet/>
      <dgm:spPr/>
      <dgm:t>
        <a:bodyPr/>
        <a:lstStyle/>
        <a:p>
          <a:endParaRPr lang="en-US"/>
        </a:p>
      </dgm:t>
    </dgm:pt>
    <dgm:pt modelId="{B54EDC89-785F-423B-9B29-BF7B8F09331D}" type="pres">
      <dgm:prSet presAssocID="{698576D9-E08C-4A76-9A18-030D9A3ECF1E}" presName="Name0" presStyleCnt="0">
        <dgm:presLayoutVars>
          <dgm:dir/>
          <dgm:animLvl val="lvl"/>
          <dgm:resizeHandles val="exact"/>
        </dgm:presLayoutVars>
      </dgm:prSet>
      <dgm:spPr/>
    </dgm:pt>
    <dgm:pt modelId="{20E4A066-67E6-4A79-8584-CB52437B8847}" type="pres">
      <dgm:prSet presAssocID="{0A1EBD89-7A6D-4DF4-A5F7-12001198CDD1}" presName="linNode" presStyleCnt="0"/>
      <dgm:spPr/>
    </dgm:pt>
    <dgm:pt modelId="{677A208C-9397-4FA1-8FFB-888645754BE7}" type="pres">
      <dgm:prSet presAssocID="{0A1EBD89-7A6D-4DF4-A5F7-12001198CDD1}" presName="parentText" presStyleLbl="node1" presStyleIdx="0" presStyleCnt="2">
        <dgm:presLayoutVars>
          <dgm:chMax val="1"/>
          <dgm:bulletEnabled val="1"/>
        </dgm:presLayoutVars>
      </dgm:prSet>
      <dgm:spPr/>
    </dgm:pt>
    <dgm:pt modelId="{BE38107E-2DF9-469B-B42C-A2436AAFF361}" type="pres">
      <dgm:prSet presAssocID="{0A1EBD89-7A6D-4DF4-A5F7-12001198CDD1}" presName="descendantText" presStyleLbl="alignAccFollowNode1" presStyleIdx="0" presStyleCnt="2">
        <dgm:presLayoutVars>
          <dgm:bulletEnabled val="1"/>
        </dgm:presLayoutVars>
      </dgm:prSet>
      <dgm:spPr/>
    </dgm:pt>
    <dgm:pt modelId="{C47D602E-7AAA-47F6-A5C8-03082FCA4B8D}" type="pres">
      <dgm:prSet presAssocID="{E2274EB9-A26B-4669-94CB-9887C57C7407}" presName="sp" presStyleCnt="0"/>
      <dgm:spPr/>
    </dgm:pt>
    <dgm:pt modelId="{A97BFEE9-2F5B-4823-8136-7D7AF36BA76D}" type="pres">
      <dgm:prSet presAssocID="{7597E066-9FD8-4416-9C4A-80EA420D2A67}" presName="linNode" presStyleCnt="0"/>
      <dgm:spPr/>
    </dgm:pt>
    <dgm:pt modelId="{B24D48FF-5387-45BC-B6C1-3A17A11FD6DB}" type="pres">
      <dgm:prSet presAssocID="{7597E066-9FD8-4416-9C4A-80EA420D2A67}" presName="parentText" presStyleLbl="node1" presStyleIdx="1" presStyleCnt="2">
        <dgm:presLayoutVars>
          <dgm:chMax val="1"/>
          <dgm:bulletEnabled val="1"/>
        </dgm:presLayoutVars>
      </dgm:prSet>
      <dgm:spPr/>
    </dgm:pt>
    <dgm:pt modelId="{11D7B7FF-ED90-476C-AED6-69897856AA8F}" type="pres">
      <dgm:prSet presAssocID="{7597E066-9FD8-4416-9C4A-80EA420D2A67}" presName="descendantText" presStyleLbl="alignAccFollowNode1" presStyleIdx="1" presStyleCnt="2">
        <dgm:presLayoutVars>
          <dgm:bulletEnabled val="1"/>
        </dgm:presLayoutVars>
      </dgm:prSet>
      <dgm:spPr/>
    </dgm:pt>
  </dgm:ptLst>
  <dgm:cxnLst>
    <dgm:cxn modelId="{5A16170C-9D64-4600-9037-02F2F2E376C0}" type="presOf" srcId="{451EFE1A-816B-421A-BAAA-06871879F264}" destId="{11D7B7FF-ED90-476C-AED6-69897856AA8F}" srcOrd="0" destOrd="2" presId="urn:microsoft.com/office/officeart/2005/8/layout/vList5"/>
    <dgm:cxn modelId="{3E5D9C26-8EAC-4BA0-ADE8-75A53678030F}" type="presOf" srcId="{9A3CCB38-5B2F-417B-8693-19ECDB8351C4}" destId="{11D7B7FF-ED90-476C-AED6-69897856AA8F}" srcOrd="0" destOrd="1" presId="urn:microsoft.com/office/officeart/2005/8/layout/vList5"/>
    <dgm:cxn modelId="{2D364D30-EB65-466C-9818-FC75AE8CFE65}" srcId="{0A1EBD89-7A6D-4DF4-A5F7-12001198CDD1}" destId="{191F0FDD-45A8-4057-9A80-065A3AB564B0}" srcOrd="1" destOrd="0" parTransId="{9E613E1A-3E66-45EB-895B-FAF13ED41289}" sibTransId="{E0C0A77B-2590-4B09-8372-EEB80A022331}"/>
    <dgm:cxn modelId="{2A0FA532-8B73-4DB3-966A-13632487E9C7}" srcId="{698576D9-E08C-4A76-9A18-030D9A3ECF1E}" destId="{7597E066-9FD8-4416-9C4A-80EA420D2A67}" srcOrd="1" destOrd="0" parTransId="{13A4056A-2654-491C-803A-5A82AD90251E}" sibTransId="{FADE28ED-2B0A-4D5A-8971-1D4D71B43302}"/>
    <dgm:cxn modelId="{EEC78C5F-6276-473A-862E-B344936328BF}" type="presOf" srcId="{698576D9-E08C-4A76-9A18-030D9A3ECF1E}" destId="{B54EDC89-785F-423B-9B29-BF7B8F09331D}" srcOrd="0" destOrd="0" presId="urn:microsoft.com/office/officeart/2005/8/layout/vList5"/>
    <dgm:cxn modelId="{E5837764-5634-4818-A0DC-A204A1369618}" type="presOf" srcId="{03A01A7D-D2F0-4A38-81FF-F6D871D51178}" destId="{BE38107E-2DF9-469B-B42C-A2436AAFF361}" srcOrd="0" destOrd="0" presId="urn:microsoft.com/office/officeart/2005/8/layout/vList5"/>
    <dgm:cxn modelId="{ADB8ED69-CE11-475D-A4BE-CABDE3943F6C}" type="presOf" srcId="{7597E066-9FD8-4416-9C4A-80EA420D2A67}" destId="{B24D48FF-5387-45BC-B6C1-3A17A11FD6DB}" srcOrd="0" destOrd="0" presId="urn:microsoft.com/office/officeart/2005/8/layout/vList5"/>
    <dgm:cxn modelId="{97C7BE7D-6F7D-47C2-89DA-D88D45D561C1}" type="presOf" srcId="{0A1EBD89-7A6D-4DF4-A5F7-12001198CDD1}" destId="{677A208C-9397-4FA1-8FFB-888645754BE7}" srcOrd="0" destOrd="0" presId="urn:microsoft.com/office/officeart/2005/8/layout/vList5"/>
    <dgm:cxn modelId="{3C06C097-7586-4BBA-B06C-0394F1678B2A}" srcId="{0A1EBD89-7A6D-4DF4-A5F7-12001198CDD1}" destId="{03A01A7D-D2F0-4A38-81FF-F6D871D51178}" srcOrd="0" destOrd="0" parTransId="{707C604D-925D-4D06-AEAA-2C1D2411C75C}" sibTransId="{14B16D8C-A168-4477-84E9-41251A7DCF09}"/>
    <dgm:cxn modelId="{9C88919F-F944-4C50-B22B-DD4790D6A231}" type="presOf" srcId="{191F0FDD-45A8-4057-9A80-065A3AB564B0}" destId="{BE38107E-2DF9-469B-B42C-A2436AAFF361}" srcOrd="0" destOrd="1" presId="urn:microsoft.com/office/officeart/2005/8/layout/vList5"/>
    <dgm:cxn modelId="{EB8B33A6-44BB-4500-BD3B-71B915FAA5BC}" srcId="{7597E066-9FD8-4416-9C4A-80EA420D2A67}" destId="{D98BB237-AAE6-4963-9F82-37726E3DA229}" srcOrd="0" destOrd="0" parTransId="{2749229A-3817-4674-A8A0-FEB1D8C3FD1D}" sibTransId="{F01A188E-10A7-43E8-B6AF-827D2179DFDC}"/>
    <dgm:cxn modelId="{6F3BEDBF-9DBD-4F77-BDA3-38A86E1AD638}" srcId="{698576D9-E08C-4A76-9A18-030D9A3ECF1E}" destId="{0A1EBD89-7A6D-4DF4-A5F7-12001198CDD1}" srcOrd="0" destOrd="0" parTransId="{F168CD07-49EE-4B6A-81F2-3BC38F79C690}" sibTransId="{E2274EB9-A26B-4669-94CB-9887C57C7407}"/>
    <dgm:cxn modelId="{9B2CD1D8-5B7A-4B95-8E97-FD97D0F8CEA0}" srcId="{7597E066-9FD8-4416-9C4A-80EA420D2A67}" destId="{9A3CCB38-5B2F-417B-8693-19ECDB8351C4}" srcOrd="1" destOrd="0" parTransId="{E9059269-2C25-40BA-AA11-5C9C27E640D1}" sibTransId="{F31D3511-79C3-45EF-AFDE-7B0BD8EACCBF}"/>
    <dgm:cxn modelId="{B14239D9-6120-44EC-8096-B823185330BE}" type="presOf" srcId="{D98BB237-AAE6-4963-9F82-37726E3DA229}" destId="{11D7B7FF-ED90-476C-AED6-69897856AA8F}" srcOrd="0" destOrd="0" presId="urn:microsoft.com/office/officeart/2005/8/layout/vList5"/>
    <dgm:cxn modelId="{250B32F1-C82A-4E88-905D-8C1556EC1D63}" srcId="{7597E066-9FD8-4416-9C4A-80EA420D2A67}" destId="{451EFE1A-816B-421A-BAAA-06871879F264}" srcOrd="2" destOrd="0" parTransId="{2B67F3DD-E7DF-4D22-B794-A87682A861D6}" sibTransId="{06C896C7-9298-4062-AB56-CBAD679F58A9}"/>
    <dgm:cxn modelId="{F5B54A33-BF32-4940-9F85-822E143B1726}" type="presParOf" srcId="{B54EDC89-785F-423B-9B29-BF7B8F09331D}" destId="{20E4A066-67E6-4A79-8584-CB52437B8847}" srcOrd="0" destOrd="0" presId="urn:microsoft.com/office/officeart/2005/8/layout/vList5"/>
    <dgm:cxn modelId="{0D99D534-DCD1-43E2-9A1B-AE4944CAB711}" type="presParOf" srcId="{20E4A066-67E6-4A79-8584-CB52437B8847}" destId="{677A208C-9397-4FA1-8FFB-888645754BE7}" srcOrd="0" destOrd="0" presId="urn:microsoft.com/office/officeart/2005/8/layout/vList5"/>
    <dgm:cxn modelId="{9F82123A-3E02-4905-ABBB-99333B754985}" type="presParOf" srcId="{20E4A066-67E6-4A79-8584-CB52437B8847}" destId="{BE38107E-2DF9-469B-B42C-A2436AAFF361}" srcOrd="1" destOrd="0" presId="urn:microsoft.com/office/officeart/2005/8/layout/vList5"/>
    <dgm:cxn modelId="{F175FF88-9FA2-4B87-A458-E4B7D92B0CB2}" type="presParOf" srcId="{B54EDC89-785F-423B-9B29-BF7B8F09331D}" destId="{C47D602E-7AAA-47F6-A5C8-03082FCA4B8D}" srcOrd="1" destOrd="0" presId="urn:microsoft.com/office/officeart/2005/8/layout/vList5"/>
    <dgm:cxn modelId="{B7987D12-4D7A-4471-B351-78BFF485B20C}" type="presParOf" srcId="{B54EDC89-785F-423B-9B29-BF7B8F09331D}" destId="{A97BFEE9-2F5B-4823-8136-7D7AF36BA76D}" srcOrd="2" destOrd="0" presId="urn:microsoft.com/office/officeart/2005/8/layout/vList5"/>
    <dgm:cxn modelId="{D6BEB27F-ADCE-4A4D-AD3B-CB59D31EA277}" type="presParOf" srcId="{A97BFEE9-2F5B-4823-8136-7D7AF36BA76D}" destId="{B24D48FF-5387-45BC-B6C1-3A17A11FD6DB}" srcOrd="0" destOrd="0" presId="urn:microsoft.com/office/officeart/2005/8/layout/vList5"/>
    <dgm:cxn modelId="{B6766383-4F8E-4A53-BAC4-7C3D68B1C6F7}" type="presParOf" srcId="{A97BFEE9-2F5B-4823-8136-7D7AF36BA76D}" destId="{11D7B7FF-ED90-476C-AED6-69897856AA8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21434557-7CA5-462D-814B-2C9C34FD5C7A}">
      <dgm:prSet/>
      <dgm:spPr/>
      <dgm:t>
        <a:bodyPr/>
        <a:lstStyle/>
        <a:p>
          <a:r>
            <a:rPr lang="en-US" baseline="0"/>
            <a:t>Monitor Resource Health for failover events</a:t>
          </a:r>
          <a:endParaRPr lang="en-US"/>
        </a:p>
      </dgm:t>
    </dgm:pt>
    <dgm:pt modelId="{09388637-84F7-459E-B91E-8AA1F6CCADDF}" type="parTrans" cxnId="{F6BE1ACD-8572-4624-8997-C5E9FC7B9013}">
      <dgm:prSet/>
      <dgm:spPr/>
      <dgm:t>
        <a:bodyPr/>
        <a:lstStyle/>
        <a:p>
          <a:endParaRPr lang="en-US"/>
        </a:p>
      </dgm:t>
    </dgm:pt>
    <dgm:pt modelId="{6889B206-EA82-42F4-9D8A-70E9ECF43996}" type="sibTrans" cxnId="{F6BE1ACD-8572-4624-8997-C5E9FC7B9013}">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dirty="0"/>
            <a:t>XEvents</a:t>
          </a:r>
          <a:endParaRPr lang="en-US" dirty="0"/>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Command line</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SSMS</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F11296B-0A8C-479B-A2C5-112A8B9CA8A8}">
      <dgm:prSet/>
      <dgm:spPr/>
      <dgm:t>
        <a:bodyPr/>
        <a:lstStyle/>
        <a:p>
          <a:r>
            <a:rPr lang="en-US" dirty="0"/>
            <a:t>DMVs</a:t>
          </a:r>
        </a:p>
      </dgm:t>
    </dgm:pt>
    <dgm:pt modelId="{4EF767B3-A31B-4DA7-ABA6-0229081F2993}" type="parTrans" cxnId="{939A1275-9C79-4205-A56C-D90A97632F5F}">
      <dgm:prSet/>
      <dgm:spPr/>
      <dgm:t>
        <a:bodyPr/>
        <a:lstStyle/>
        <a:p>
          <a:endParaRPr lang="en-US"/>
        </a:p>
      </dgm:t>
    </dgm:pt>
    <dgm:pt modelId="{D01C1AF1-A80A-4E11-A07C-9E6A4F032B8C}" type="sibTrans" cxnId="{939A1275-9C79-4205-A56C-D90A97632F5F}">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AD93A0A9-04C9-4E2A-9D44-BF777638E31B}" type="pres">
      <dgm:prSet presAssocID="{09388637-84F7-459E-B91E-8AA1F6CCADDF}" presName="Name37" presStyleLbl="parChTrans1D2" presStyleIdx="0" presStyleCnt="9"/>
      <dgm:spPr/>
    </dgm:pt>
    <dgm:pt modelId="{7AF2E404-4C8B-43D7-A2DC-BDEFE6BB8729}" type="pres">
      <dgm:prSet presAssocID="{21434557-7CA5-462D-814B-2C9C34FD5C7A}" presName="hierRoot2" presStyleCnt="0">
        <dgm:presLayoutVars>
          <dgm:hierBranch val="init"/>
        </dgm:presLayoutVars>
      </dgm:prSet>
      <dgm:spPr/>
    </dgm:pt>
    <dgm:pt modelId="{F641F54F-58BD-46E7-9575-3F84ACC8DE83}" type="pres">
      <dgm:prSet presAssocID="{21434557-7CA5-462D-814B-2C9C34FD5C7A}" presName="rootComposite" presStyleCnt="0"/>
      <dgm:spPr/>
    </dgm:pt>
    <dgm:pt modelId="{33C0D5D7-BA55-4185-AD49-9D4077042E74}" type="pres">
      <dgm:prSet presAssocID="{21434557-7CA5-462D-814B-2C9C34FD5C7A}" presName="rootText" presStyleLbl="node2" presStyleIdx="0" presStyleCnt="9">
        <dgm:presLayoutVars>
          <dgm:chPref val="3"/>
        </dgm:presLayoutVars>
      </dgm:prSet>
      <dgm:spPr/>
    </dgm:pt>
    <dgm:pt modelId="{D5094110-6637-4894-A7DE-668B5123F068}" type="pres">
      <dgm:prSet presAssocID="{21434557-7CA5-462D-814B-2C9C34FD5C7A}" presName="rootConnector" presStyleLbl="node2" presStyleIdx="0" presStyleCnt="9"/>
      <dgm:spPr/>
    </dgm:pt>
    <dgm:pt modelId="{B5EC3F81-5ED8-46AC-9322-A426FAFF66EF}" type="pres">
      <dgm:prSet presAssocID="{21434557-7CA5-462D-814B-2C9C34FD5C7A}" presName="hierChild4" presStyleCnt="0"/>
      <dgm:spPr/>
    </dgm:pt>
    <dgm:pt modelId="{1F445149-2E9A-4F60-A79A-3B42B666F592}" type="pres">
      <dgm:prSet presAssocID="{21434557-7CA5-462D-814B-2C9C34FD5C7A}" presName="hierChild5" presStyleCnt="0"/>
      <dgm:spPr/>
    </dgm:pt>
    <dgm:pt modelId="{3E9A53A3-2A76-4942-9809-3C097CC82E0E}" type="pres">
      <dgm:prSet presAssocID="{9AF5A03B-461F-4B21-BE3D-09F11A21BDCA}" presName="Name37" presStyleLbl="parChTrans1D2" presStyleIdx="1" presStyleCnt="9"/>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1" presStyleCnt="9">
        <dgm:presLayoutVars>
          <dgm:chPref val="3"/>
        </dgm:presLayoutVars>
      </dgm:prSet>
      <dgm:spPr/>
    </dgm:pt>
    <dgm:pt modelId="{5CFE523E-3D42-4BD2-975D-C7520E77686A}" type="pres">
      <dgm:prSet presAssocID="{1004287A-64BA-42B2-8ACD-6C302218C309}" presName="rootConnector" presStyleLbl="node2" presStyleIdx="1" presStyleCnt="9"/>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51F41AE1-D96C-4B4A-A9CF-7E20EF271B6F}" type="pres">
      <dgm:prSet presAssocID="{76068603-EE6C-435B-BB44-68C14C51E76C}" presName="Name37" presStyleLbl="parChTrans1D2" presStyleIdx="2" presStyleCnt="9"/>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9">
        <dgm:presLayoutVars>
          <dgm:chPref val="3"/>
        </dgm:presLayoutVars>
      </dgm:prSet>
      <dgm:spPr/>
    </dgm:pt>
    <dgm:pt modelId="{09D05B2C-7408-4F76-99EB-E8D11C0F27BF}" type="pres">
      <dgm:prSet presAssocID="{068CD964-6745-4D2E-8AF1-AD5D6959E1F2}" presName="rootConnector" presStyleLbl="node2" presStyleIdx="2" presStyleCnt="9"/>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9"/>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9">
        <dgm:presLayoutVars>
          <dgm:chPref val="3"/>
        </dgm:presLayoutVars>
      </dgm:prSet>
      <dgm:spPr/>
    </dgm:pt>
    <dgm:pt modelId="{F629598A-FDE5-4203-A1D6-F3F2776BA5E4}" type="pres">
      <dgm:prSet presAssocID="{86C8E057-0884-4BEF-A043-E3FB2FB7E681}" presName="rootConnector" presStyleLbl="node2" presStyleIdx="3" presStyleCnt="9"/>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9"/>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9">
        <dgm:presLayoutVars>
          <dgm:chPref val="3"/>
        </dgm:presLayoutVars>
      </dgm:prSet>
      <dgm:spPr/>
    </dgm:pt>
    <dgm:pt modelId="{7581065C-F74E-427E-9B9A-BC97A7EEC0BB}" type="pres">
      <dgm:prSet presAssocID="{E2687921-2D4B-4DAE-84EF-95ABFE756C25}" presName="rootConnector" presStyleLbl="node2" presStyleIdx="4" presStyleCnt="9"/>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435D51A5-30B5-43B9-A79F-0CAC33938387}" type="pres">
      <dgm:prSet presAssocID="{4EF767B3-A31B-4DA7-ABA6-0229081F2993}" presName="Name37" presStyleLbl="parChTrans1D2" presStyleIdx="5" presStyleCnt="9"/>
      <dgm:spPr/>
    </dgm:pt>
    <dgm:pt modelId="{E3D2B828-FD71-4F08-8E3E-2CB3A15AC4F1}" type="pres">
      <dgm:prSet presAssocID="{EF11296B-0A8C-479B-A2C5-112A8B9CA8A8}" presName="hierRoot2" presStyleCnt="0">
        <dgm:presLayoutVars>
          <dgm:hierBranch val="init"/>
        </dgm:presLayoutVars>
      </dgm:prSet>
      <dgm:spPr/>
    </dgm:pt>
    <dgm:pt modelId="{6A35F31C-F88A-47A4-BD36-EBD194B07FA8}" type="pres">
      <dgm:prSet presAssocID="{EF11296B-0A8C-479B-A2C5-112A8B9CA8A8}" presName="rootComposite" presStyleCnt="0"/>
      <dgm:spPr/>
    </dgm:pt>
    <dgm:pt modelId="{2B52570C-1D3E-4A51-83EA-F9F1B0BC7A15}" type="pres">
      <dgm:prSet presAssocID="{EF11296B-0A8C-479B-A2C5-112A8B9CA8A8}" presName="rootText" presStyleLbl="node2" presStyleIdx="5" presStyleCnt="9">
        <dgm:presLayoutVars>
          <dgm:chPref val="3"/>
        </dgm:presLayoutVars>
      </dgm:prSet>
      <dgm:spPr/>
    </dgm:pt>
    <dgm:pt modelId="{7BDF2F44-FFC0-4C70-9249-1FE7B874B0CD}" type="pres">
      <dgm:prSet presAssocID="{EF11296B-0A8C-479B-A2C5-112A8B9CA8A8}" presName="rootConnector" presStyleLbl="node2" presStyleIdx="5" presStyleCnt="9"/>
      <dgm:spPr/>
    </dgm:pt>
    <dgm:pt modelId="{0C10D528-B71B-4229-A7FF-55F9DF900897}" type="pres">
      <dgm:prSet presAssocID="{EF11296B-0A8C-479B-A2C5-112A8B9CA8A8}" presName="hierChild4" presStyleCnt="0"/>
      <dgm:spPr/>
    </dgm:pt>
    <dgm:pt modelId="{4D87000D-FA28-4D90-B53D-500FA7796770}" type="pres">
      <dgm:prSet presAssocID="{EF11296B-0A8C-479B-A2C5-112A8B9CA8A8}"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6" presStyleCnt="9"/>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6" presStyleCnt="9">
        <dgm:presLayoutVars>
          <dgm:chPref val="3"/>
        </dgm:presLayoutVars>
      </dgm:prSet>
      <dgm:spPr/>
    </dgm:pt>
    <dgm:pt modelId="{E70927D4-F4DC-4E4C-BF3C-B60ADC9109C0}" type="pres">
      <dgm:prSet presAssocID="{751C60A5-24F8-40E7-8686-77C85EF6EF95}" presName="rootConnector" presStyleLbl="node2" presStyleIdx="6" presStyleCnt="9"/>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7" presStyleCnt="9"/>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7" presStyleCnt="9">
        <dgm:presLayoutVars>
          <dgm:chPref val="3"/>
        </dgm:presLayoutVars>
      </dgm:prSet>
      <dgm:spPr/>
    </dgm:pt>
    <dgm:pt modelId="{A4BA4FA3-81CB-4915-B3A8-2F8042B2387C}" type="pres">
      <dgm:prSet presAssocID="{DF6750FD-6CCF-4F9C-861F-6E17B8017546}" presName="rootConnector" presStyleLbl="node2" presStyleIdx="7" presStyleCnt="9"/>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8" presStyleCnt="9"/>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8" presStyleCnt="9">
        <dgm:presLayoutVars>
          <dgm:chPref val="3"/>
        </dgm:presLayoutVars>
      </dgm:prSet>
      <dgm:spPr/>
    </dgm:pt>
    <dgm:pt modelId="{AF0E9923-F4E8-437B-A023-6C5D21CE01C7}" type="pres">
      <dgm:prSet presAssocID="{1FEC5E97-D1C4-4786-8497-97FFC09750E6}" presName="rootConnector" presStyleLbl="node2" presStyleIdx="8" presStyleCnt="9"/>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9E92310D-BE26-462C-A932-34108EDE8ACF}" type="presOf" srcId="{4EF767B3-A31B-4DA7-ABA6-0229081F2993}" destId="{435D51A5-30B5-43B9-A79F-0CAC33938387}" srcOrd="0" destOrd="0" presId="urn:microsoft.com/office/officeart/2005/8/layout/orgChart1"/>
    <dgm:cxn modelId="{C1BD5E16-7582-47C9-A538-596B10C34CB3}" type="presOf" srcId="{EF11296B-0A8C-479B-A2C5-112A8B9CA8A8}" destId="{2B52570C-1D3E-4A51-83EA-F9F1B0BC7A15}" srcOrd="0"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206C571E-41E8-4A83-913F-67E079D9C219}" type="presOf" srcId="{09388637-84F7-459E-B91E-8AA1F6CCADDF}" destId="{AD93A0A9-04C9-4E2A-9D44-BF777638E31B}"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A9844D45-14E1-433B-89BB-3B5FE99ABB31}" type="presOf" srcId="{21434557-7CA5-462D-814B-2C9C34FD5C7A}" destId="{D5094110-6637-4894-A7DE-668B5123F068}" srcOrd="1"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939A1275-9C79-4205-A56C-D90A97632F5F}" srcId="{557D4F63-DEAE-4BA7-B841-32FFD43298DD}" destId="{EF11296B-0A8C-479B-A2C5-112A8B9CA8A8}" srcOrd="1" destOrd="0" parTransId="{4EF767B3-A31B-4DA7-ABA6-0229081F2993}" sibTransId="{D01C1AF1-A80A-4E11-A07C-9E6A4F032B8C}"/>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DFF01394-F08B-49AB-AF5F-C73947F3E918}" type="presOf" srcId="{E2687921-2D4B-4DAE-84EF-95ABFE756C25}" destId="{45533BFC-60BA-4082-B08D-9886379CA9C5}" srcOrd="0" destOrd="0" presId="urn:microsoft.com/office/officeart/2005/8/layout/orgChart1"/>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1" destOrd="0" parTransId="{9AF5A03B-461F-4B21-BE3D-09F11A21BDCA}" sibTransId="{367E38F7-B3FB-481C-9609-3E446E483547}"/>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F6BE1ACD-8572-4624-8997-C5E9FC7B9013}" srcId="{C47F1700-103B-41EC-B32D-B4E991198F52}" destId="{21434557-7CA5-462D-814B-2C9C34FD5C7A}" srcOrd="0" destOrd="0" parTransId="{09388637-84F7-459E-B91E-8AA1F6CCADDF}" sibTransId="{6889B206-EA82-42F4-9D8A-70E9ECF43996}"/>
    <dgm:cxn modelId="{B601D1D0-2BF8-4277-932F-917B7D566E0F}" type="presOf" srcId="{EF11296B-0A8C-479B-A2C5-112A8B9CA8A8}" destId="{7BDF2F44-FFC0-4C70-9249-1FE7B874B0CD}" srcOrd="1"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0B626BE1-A118-4BB3-98CA-F246236ADC61}" type="presOf" srcId="{21434557-7CA5-462D-814B-2C9C34FD5C7A}" destId="{33C0D5D7-BA55-4185-AD49-9D4077042E74}"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8E6827DE-2770-4F2D-B963-942925C14C07}" type="presParOf" srcId="{E9E443EA-6336-4CED-84D8-278314FB8609}" destId="{AD93A0A9-04C9-4E2A-9D44-BF777638E31B}" srcOrd="0" destOrd="0" presId="urn:microsoft.com/office/officeart/2005/8/layout/orgChart1"/>
    <dgm:cxn modelId="{5EDA2A80-1230-4CDA-AF1E-1F9B7DE4D75C}" type="presParOf" srcId="{E9E443EA-6336-4CED-84D8-278314FB8609}" destId="{7AF2E404-4C8B-43D7-A2DC-BDEFE6BB8729}" srcOrd="1" destOrd="0" presId="urn:microsoft.com/office/officeart/2005/8/layout/orgChart1"/>
    <dgm:cxn modelId="{505EB1B4-1098-4049-8AE9-D65038A46EF2}" type="presParOf" srcId="{7AF2E404-4C8B-43D7-A2DC-BDEFE6BB8729}" destId="{F641F54F-58BD-46E7-9575-3F84ACC8DE83}" srcOrd="0" destOrd="0" presId="urn:microsoft.com/office/officeart/2005/8/layout/orgChart1"/>
    <dgm:cxn modelId="{E8C17601-032D-4041-97F0-B4D30E1F8135}" type="presParOf" srcId="{F641F54F-58BD-46E7-9575-3F84ACC8DE83}" destId="{33C0D5D7-BA55-4185-AD49-9D4077042E74}" srcOrd="0" destOrd="0" presId="urn:microsoft.com/office/officeart/2005/8/layout/orgChart1"/>
    <dgm:cxn modelId="{C9CE0CC6-F583-4BC6-BB5C-AD244AD0D021}" type="presParOf" srcId="{F641F54F-58BD-46E7-9575-3F84ACC8DE83}" destId="{D5094110-6637-4894-A7DE-668B5123F068}" srcOrd="1" destOrd="0" presId="urn:microsoft.com/office/officeart/2005/8/layout/orgChart1"/>
    <dgm:cxn modelId="{F2E43624-22E3-4331-B78E-21E5313E5351}" type="presParOf" srcId="{7AF2E404-4C8B-43D7-A2DC-BDEFE6BB8729}" destId="{B5EC3F81-5ED8-46AC-9322-A426FAFF66EF}" srcOrd="1" destOrd="0" presId="urn:microsoft.com/office/officeart/2005/8/layout/orgChart1"/>
    <dgm:cxn modelId="{08EC1636-D756-4E54-AC2D-04F719B638A9}" type="presParOf" srcId="{7AF2E404-4C8B-43D7-A2DC-BDEFE6BB8729}" destId="{1F445149-2E9A-4F60-A79A-3B42B666F592}" srcOrd="2" destOrd="0" presId="urn:microsoft.com/office/officeart/2005/8/layout/orgChart1"/>
    <dgm:cxn modelId="{D2EA59C2-9605-477B-A8B6-C9699031D470}" type="presParOf" srcId="{E9E443EA-6336-4CED-84D8-278314FB8609}" destId="{3E9A53A3-2A76-4942-9809-3C097CC82E0E}" srcOrd="2" destOrd="0" presId="urn:microsoft.com/office/officeart/2005/8/layout/orgChart1"/>
    <dgm:cxn modelId="{EB99AAB0-CFAA-42AB-BABE-4CD90C2A2E59}" type="presParOf" srcId="{E9E443EA-6336-4CED-84D8-278314FB8609}" destId="{46EFE887-22AE-41A1-B490-D14E0ADF306B}" srcOrd="3"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7411406C-D0D6-4AAD-9261-22457E65CD1C}" type="presParOf" srcId="{40F68A0C-C575-4541-8671-3DD2FD44B8AA}" destId="{435D51A5-30B5-43B9-A79F-0CAC33938387}" srcOrd="2" destOrd="0" presId="urn:microsoft.com/office/officeart/2005/8/layout/orgChart1"/>
    <dgm:cxn modelId="{E5DC8C0D-22BE-46D3-9F4F-0F57499996C0}" type="presParOf" srcId="{40F68A0C-C575-4541-8671-3DD2FD44B8AA}" destId="{E3D2B828-FD71-4F08-8E3E-2CB3A15AC4F1}" srcOrd="3" destOrd="0" presId="urn:microsoft.com/office/officeart/2005/8/layout/orgChart1"/>
    <dgm:cxn modelId="{D337AA5F-0777-46B9-BC9E-9942F847BC79}" type="presParOf" srcId="{E3D2B828-FD71-4F08-8E3E-2CB3A15AC4F1}" destId="{6A35F31C-F88A-47A4-BD36-EBD194B07FA8}" srcOrd="0" destOrd="0" presId="urn:microsoft.com/office/officeart/2005/8/layout/orgChart1"/>
    <dgm:cxn modelId="{6110049E-E6F2-427A-9FD8-A69CDA72050B}" type="presParOf" srcId="{6A35F31C-F88A-47A4-BD36-EBD194B07FA8}" destId="{2B52570C-1D3E-4A51-83EA-F9F1B0BC7A15}" srcOrd="0" destOrd="0" presId="urn:microsoft.com/office/officeart/2005/8/layout/orgChart1"/>
    <dgm:cxn modelId="{0DDC58EB-A9EF-4110-8796-B907C60BA942}" type="presParOf" srcId="{6A35F31C-F88A-47A4-BD36-EBD194B07FA8}" destId="{7BDF2F44-FFC0-4C70-9249-1FE7B874B0CD}" srcOrd="1" destOrd="0" presId="urn:microsoft.com/office/officeart/2005/8/layout/orgChart1"/>
    <dgm:cxn modelId="{EE3F59E0-95BB-4BF4-B435-FAFA7A965E67}" type="presParOf" srcId="{E3D2B828-FD71-4F08-8E3E-2CB3A15AC4F1}" destId="{0C10D528-B71B-4229-A7FF-55F9DF900897}" srcOrd="1" destOrd="0" presId="urn:microsoft.com/office/officeart/2005/8/layout/orgChart1"/>
    <dgm:cxn modelId="{3E62B575-8C87-4D8C-A1AB-63276258220F}" type="presParOf" srcId="{E3D2B828-FD71-4F08-8E3E-2CB3A15AC4F1}" destId="{4D87000D-FA28-4D90-B53D-500FA7796770}"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672479-41A3-4A3C-A790-9A3B8BC8D3BD}" type="doc">
      <dgm:prSet loTypeId="urn:microsoft.com/office/officeart/2005/8/layout/lProcess1" loCatId="process" qsTypeId="urn:microsoft.com/office/officeart/2005/8/quickstyle/simple1" qsCatId="simple" csTypeId="urn:microsoft.com/office/officeart/2005/8/colors/accent1_1" csCatId="accent1" phldr="1"/>
      <dgm:spPr/>
      <dgm:t>
        <a:bodyPr/>
        <a:lstStyle/>
        <a:p>
          <a:endParaRPr lang="en-US"/>
        </a:p>
      </dgm:t>
    </dgm:pt>
    <dgm:pt modelId="{75663852-F2BE-4099-A564-C0E37F9F2033}">
      <dgm:prSet phldrT="[Text]"/>
      <dgm:spPr/>
      <dgm:t>
        <a:bodyPr/>
        <a:lstStyle/>
        <a:p>
          <a:r>
            <a:rPr lang="en-US"/>
            <a:t>General purpose</a:t>
          </a:r>
        </a:p>
      </dgm:t>
    </dgm:pt>
    <dgm:pt modelId="{EEDD414F-25A3-400B-BBE5-4146FD3ACDC2}" type="parTrans" cxnId="{A9ACB3F2-FEDE-4EDB-AAE0-B73FBD76DB88}">
      <dgm:prSet/>
      <dgm:spPr/>
      <dgm:t>
        <a:bodyPr/>
        <a:lstStyle/>
        <a:p>
          <a:endParaRPr lang="en-US"/>
        </a:p>
      </dgm:t>
    </dgm:pt>
    <dgm:pt modelId="{FD903FF4-3636-4CCD-9523-A1A7D6749A02}" type="sibTrans" cxnId="{A9ACB3F2-FEDE-4EDB-AAE0-B73FBD76DB88}">
      <dgm:prSet/>
      <dgm:spPr/>
      <dgm:t>
        <a:bodyPr/>
        <a:lstStyle/>
        <a:p>
          <a:endParaRPr lang="en-US"/>
        </a:p>
      </dgm:t>
    </dgm:pt>
    <dgm:pt modelId="{D69395CA-4739-4F74-99BB-88AB99EEE336}">
      <dgm:prSet phldrT="[Text]" custT="1"/>
      <dgm:spPr/>
      <dgm:t>
        <a:bodyPr/>
        <a:lstStyle/>
        <a:p>
          <a:r>
            <a:rPr lang="en-US" sz="1600" kern="1200">
              <a:effectLst/>
            </a:rPr>
            <a:t>Most business workloads</a:t>
          </a:r>
          <a:endParaRPr lang="en-US" sz="1600" kern="1200"/>
        </a:p>
      </dgm:t>
    </dgm:pt>
    <dgm:pt modelId="{23B93FEE-9349-48D2-815D-1978D2C25AD3}" type="parTrans" cxnId="{AB131BB5-1C73-4BAD-A9AE-958534BAD51B}">
      <dgm:prSet/>
      <dgm:spPr/>
      <dgm:t>
        <a:bodyPr/>
        <a:lstStyle/>
        <a:p>
          <a:endParaRPr lang="en-US"/>
        </a:p>
      </dgm:t>
    </dgm:pt>
    <dgm:pt modelId="{AB6E84CA-F11F-432F-9CB9-A858FFBC0B37}" type="sibTrans" cxnId="{AB131BB5-1C73-4BAD-A9AE-958534BAD51B}">
      <dgm:prSet/>
      <dgm:spPr/>
      <dgm:t>
        <a:bodyPr/>
        <a:lstStyle/>
        <a:p>
          <a:endParaRPr lang="en-US"/>
        </a:p>
      </dgm:t>
    </dgm:pt>
    <dgm:pt modelId="{D042A4D4-EC9F-4C07-BB8E-F624839B4A8B}">
      <dgm:prSet phldrT="[Text]"/>
      <dgm:spPr/>
      <dgm:t>
        <a:bodyPr/>
        <a:lstStyle/>
        <a:p>
          <a:r>
            <a:rPr lang="en-US"/>
            <a:t>Business Critical</a:t>
          </a:r>
        </a:p>
      </dgm:t>
    </dgm:pt>
    <dgm:pt modelId="{660D936F-3EA1-4314-92A1-5C2604954B8B}" type="parTrans" cxnId="{B3160991-BEE0-4159-B6B8-3E5C8081AD75}">
      <dgm:prSet/>
      <dgm:spPr/>
      <dgm:t>
        <a:bodyPr/>
        <a:lstStyle/>
        <a:p>
          <a:endParaRPr lang="en-US"/>
        </a:p>
      </dgm:t>
    </dgm:pt>
    <dgm:pt modelId="{32FB80B6-D2D0-410A-BF10-D6F556E1E0DE}" type="sibTrans" cxnId="{B3160991-BEE0-4159-B6B8-3E5C8081AD75}">
      <dgm:prSet/>
      <dgm:spPr/>
      <dgm:t>
        <a:bodyPr/>
        <a:lstStyle/>
        <a:p>
          <a:endParaRPr lang="en-US"/>
        </a:p>
      </dgm:t>
    </dgm:pt>
    <dgm:pt modelId="{ACD10523-E87A-40CD-A194-B696B6FF5BFB}">
      <dgm:prSet phldrT="[Text]" custT="1"/>
      <dgm:spPr/>
      <dgm:t>
        <a:bodyPr/>
        <a:lstStyle/>
        <a:p>
          <a:r>
            <a:rPr lang="en-US" sz="1600"/>
            <a:t>Workloads that require low latency, fast recovery, and a  readable secondary</a:t>
          </a:r>
        </a:p>
      </dgm:t>
    </dgm:pt>
    <dgm:pt modelId="{A3542502-7A05-4630-9E50-DF951D718D36}" type="parTrans" cxnId="{484E69EA-2061-44A3-9E5E-121EEF9E5568}">
      <dgm:prSet/>
      <dgm:spPr/>
      <dgm:t>
        <a:bodyPr/>
        <a:lstStyle/>
        <a:p>
          <a:endParaRPr lang="en-US"/>
        </a:p>
      </dgm:t>
    </dgm:pt>
    <dgm:pt modelId="{0A557274-FD33-46AF-BC30-EC7BEFCE173E}" type="sibTrans" cxnId="{484E69EA-2061-44A3-9E5E-121EEF9E5568}">
      <dgm:prSet/>
      <dgm:spPr/>
      <dgm:t>
        <a:bodyPr/>
        <a:lstStyle/>
        <a:p>
          <a:endParaRPr lang="en-US"/>
        </a:p>
      </dgm:t>
    </dgm:pt>
    <dgm:pt modelId="{DB9DF6C8-EF7A-4C2D-AE8D-D8FE22CBA0A9}">
      <dgm:prSet phldrT="[Text]"/>
      <dgm:spPr/>
      <dgm:t>
        <a:bodyPr/>
        <a:lstStyle/>
        <a:p>
          <a:r>
            <a:rPr lang="en-US"/>
            <a:t>Hyperscale</a:t>
          </a:r>
        </a:p>
      </dgm:t>
    </dgm:pt>
    <dgm:pt modelId="{4EF396D4-C5D5-41DF-B404-71E9EE265948}" type="parTrans" cxnId="{A7DB75AC-39D7-4284-8A45-F3149AD4BDCB}">
      <dgm:prSet/>
      <dgm:spPr/>
      <dgm:t>
        <a:bodyPr/>
        <a:lstStyle/>
        <a:p>
          <a:endParaRPr lang="en-US"/>
        </a:p>
      </dgm:t>
    </dgm:pt>
    <dgm:pt modelId="{81077552-AA94-4F8A-99CD-4881AD2D7E2F}" type="sibTrans" cxnId="{A7DB75AC-39D7-4284-8A45-F3149AD4BDCB}">
      <dgm:prSet/>
      <dgm:spPr/>
      <dgm:t>
        <a:bodyPr/>
        <a:lstStyle/>
        <a:p>
          <a:endParaRPr lang="en-US"/>
        </a:p>
      </dgm:t>
    </dgm:pt>
    <dgm:pt modelId="{9763AFAC-B857-4741-8567-04CA5DE88C43}">
      <dgm:prSet phldrT="[Text]" custT="1"/>
      <dgm:spPr/>
      <dgm:t>
        <a:bodyPr/>
        <a:lstStyle/>
        <a:p>
          <a:r>
            <a:rPr lang="en-US" sz="1600"/>
            <a:t>Most business workloads with highly scalable storage and read-scale requirements</a:t>
          </a:r>
        </a:p>
      </dgm:t>
    </dgm:pt>
    <dgm:pt modelId="{FCCFFE4C-D673-4DAF-8786-518F8DAB95B0}" type="sibTrans" cxnId="{D0E2938B-0C68-463B-B1DB-F7C4AF992038}">
      <dgm:prSet/>
      <dgm:spPr/>
      <dgm:t>
        <a:bodyPr/>
        <a:lstStyle/>
        <a:p>
          <a:endParaRPr lang="en-US"/>
        </a:p>
      </dgm:t>
    </dgm:pt>
    <dgm:pt modelId="{A24B4B19-38BA-4C84-ADF4-EA3E1450549A}" type="parTrans" cxnId="{D0E2938B-0C68-463B-B1DB-F7C4AF992038}">
      <dgm:prSet/>
      <dgm:spPr/>
      <dgm:t>
        <a:bodyPr/>
        <a:lstStyle/>
        <a:p>
          <a:endParaRPr lang="en-US"/>
        </a:p>
      </dgm:t>
    </dgm:pt>
    <dgm:pt modelId="{3EEC21F0-0A21-4EFE-BDD9-5462B3D24B6E}" type="pres">
      <dgm:prSet presAssocID="{22672479-41A3-4A3C-A790-9A3B8BC8D3BD}" presName="Name0" presStyleCnt="0">
        <dgm:presLayoutVars>
          <dgm:dir/>
          <dgm:animLvl val="lvl"/>
          <dgm:resizeHandles val="exact"/>
        </dgm:presLayoutVars>
      </dgm:prSet>
      <dgm:spPr/>
    </dgm:pt>
    <dgm:pt modelId="{2617CCFA-7D32-465B-A09A-1EC730F12B5C}" type="pres">
      <dgm:prSet presAssocID="{75663852-F2BE-4099-A564-C0E37F9F2033}" presName="vertFlow" presStyleCnt="0"/>
      <dgm:spPr/>
    </dgm:pt>
    <dgm:pt modelId="{2C84C26D-0273-479F-86D1-509B19459950}" type="pres">
      <dgm:prSet presAssocID="{75663852-F2BE-4099-A564-C0E37F9F2033}" presName="header" presStyleLbl="node1" presStyleIdx="0" presStyleCnt="3"/>
      <dgm:spPr/>
    </dgm:pt>
    <dgm:pt modelId="{C9F5BEC4-3468-4F65-B477-C1E549111A2C}" type="pres">
      <dgm:prSet presAssocID="{23B93FEE-9349-48D2-815D-1978D2C25AD3}" presName="parTrans" presStyleLbl="sibTrans2D1" presStyleIdx="0" presStyleCnt="3"/>
      <dgm:spPr/>
    </dgm:pt>
    <dgm:pt modelId="{44E6CDD5-C2C5-4187-BD2C-F773C858C04F}" type="pres">
      <dgm:prSet presAssocID="{D69395CA-4739-4F74-99BB-88AB99EEE336}" presName="child" presStyleLbl="alignAccFollowNode1" presStyleIdx="0" presStyleCnt="3">
        <dgm:presLayoutVars>
          <dgm:chMax val="0"/>
          <dgm:bulletEnabled val="1"/>
        </dgm:presLayoutVars>
      </dgm:prSet>
      <dgm:spPr/>
    </dgm:pt>
    <dgm:pt modelId="{9816BD47-45EF-4B60-9B5C-70E0868B7F35}" type="pres">
      <dgm:prSet presAssocID="{75663852-F2BE-4099-A564-C0E37F9F2033}" presName="hSp" presStyleCnt="0"/>
      <dgm:spPr/>
    </dgm:pt>
    <dgm:pt modelId="{DF217ABC-BD09-4427-B3F6-21B9F9827B80}" type="pres">
      <dgm:prSet presAssocID="{D042A4D4-EC9F-4C07-BB8E-F624839B4A8B}" presName="vertFlow" presStyleCnt="0"/>
      <dgm:spPr/>
    </dgm:pt>
    <dgm:pt modelId="{8B9873B6-F0A9-462A-8CCE-5AA34B04F006}" type="pres">
      <dgm:prSet presAssocID="{D042A4D4-EC9F-4C07-BB8E-F624839B4A8B}" presName="header" presStyleLbl="node1" presStyleIdx="1" presStyleCnt="3"/>
      <dgm:spPr/>
    </dgm:pt>
    <dgm:pt modelId="{31449259-44DD-4AF4-9B49-5F5BC5BB94FD}" type="pres">
      <dgm:prSet presAssocID="{A3542502-7A05-4630-9E50-DF951D718D36}" presName="parTrans" presStyleLbl="sibTrans2D1" presStyleIdx="1" presStyleCnt="3"/>
      <dgm:spPr/>
    </dgm:pt>
    <dgm:pt modelId="{770C1581-E85B-45BA-AEBA-D4F14908594F}" type="pres">
      <dgm:prSet presAssocID="{ACD10523-E87A-40CD-A194-B696B6FF5BFB}" presName="child" presStyleLbl="alignAccFollowNode1" presStyleIdx="1" presStyleCnt="3">
        <dgm:presLayoutVars>
          <dgm:chMax val="0"/>
          <dgm:bulletEnabled val="1"/>
        </dgm:presLayoutVars>
      </dgm:prSet>
      <dgm:spPr/>
    </dgm:pt>
    <dgm:pt modelId="{8E09B952-4F96-4E63-BE33-4BE0B63918D4}" type="pres">
      <dgm:prSet presAssocID="{D042A4D4-EC9F-4C07-BB8E-F624839B4A8B}" presName="hSp" presStyleCnt="0"/>
      <dgm:spPr/>
    </dgm:pt>
    <dgm:pt modelId="{5D1B0B29-7263-42F9-9387-6F39421BBC64}" type="pres">
      <dgm:prSet presAssocID="{DB9DF6C8-EF7A-4C2D-AE8D-D8FE22CBA0A9}" presName="vertFlow" presStyleCnt="0"/>
      <dgm:spPr/>
    </dgm:pt>
    <dgm:pt modelId="{615B394E-A378-4DD2-AC33-2CD30BEC5874}" type="pres">
      <dgm:prSet presAssocID="{DB9DF6C8-EF7A-4C2D-AE8D-D8FE22CBA0A9}" presName="header" presStyleLbl="node1" presStyleIdx="2" presStyleCnt="3"/>
      <dgm:spPr/>
    </dgm:pt>
    <dgm:pt modelId="{E5229494-786B-439E-A600-0AB02983F7ED}" type="pres">
      <dgm:prSet presAssocID="{A24B4B19-38BA-4C84-ADF4-EA3E1450549A}" presName="parTrans" presStyleLbl="sibTrans2D1" presStyleIdx="2" presStyleCnt="3"/>
      <dgm:spPr/>
    </dgm:pt>
    <dgm:pt modelId="{82AFED9B-E46C-4601-9AD5-9E43F673C095}" type="pres">
      <dgm:prSet presAssocID="{9763AFAC-B857-4741-8567-04CA5DE88C43}" presName="child" presStyleLbl="alignAccFollowNode1" presStyleIdx="2" presStyleCnt="3" custLinFactNeighborX="18" custLinFactNeighborY="-3768">
        <dgm:presLayoutVars>
          <dgm:chMax val="0"/>
          <dgm:bulletEnabled val="1"/>
        </dgm:presLayoutVars>
      </dgm:prSet>
      <dgm:spPr/>
    </dgm:pt>
  </dgm:ptLst>
  <dgm:cxnLst>
    <dgm:cxn modelId="{F4CD6209-3B7B-483A-90BD-336BDB2CA16D}" type="presOf" srcId="{A3542502-7A05-4630-9E50-DF951D718D36}" destId="{31449259-44DD-4AF4-9B49-5F5BC5BB94FD}" srcOrd="0" destOrd="0" presId="urn:microsoft.com/office/officeart/2005/8/layout/lProcess1"/>
    <dgm:cxn modelId="{A42D5209-84AD-4D40-B279-4D9459BB3215}" type="presOf" srcId="{D042A4D4-EC9F-4C07-BB8E-F624839B4A8B}" destId="{8B9873B6-F0A9-462A-8CCE-5AA34B04F006}" srcOrd="0" destOrd="0" presId="urn:microsoft.com/office/officeart/2005/8/layout/lProcess1"/>
    <dgm:cxn modelId="{BCDAEC0A-3414-4A00-9820-A1E6C154482C}" type="presOf" srcId="{A24B4B19-38BA-4C84-ADF4-EA3E1450549A}" destId="{E5229494-786B-439E-A600-0AB02983F7ED}" srcOrd="0" destOrd="0" presId="urn:microsoft.com/office/officeart/2005/8/layout/lProcess1"/>
    <dgm:cxn modelId="{AA974C2D-56AA-4EB3-BF45-B777C50E2384}" type="presOf" srcId="{ACD10523-E87A-40CD-A194-B696B6FF5BFB}" destId="{770C1581-E85B-45BA-AEBA-D4F14908594F}" srcOrd="0" destOrd="0" presId="urn:microsoft.com/office/officeart/2005/8/layout/lProcess1"/>
    <dgm:cxn modelId="{94B5974F-E0A2-4C70-84A2-FF91B6F731C0}" type="presOf" srcId="{D69395CA-4739-4F74-99BB-88AB99EEE336}" destId="{44E6CDD5-C2C5-4187-BD2C-F773C858C04F}" srcOrd="0" destOrd="0" presId="urn:microsoft.com/office/officeart/2005/8/layout/lProcess1"/>
    <dgm:cxn modelId="{E9785171-998F-41D7-9376-991DE6F564B5}" type="presOf" srcId="{75663852-F2BE-4099-A564-C0E37F9F2033}" destId="{2C84C26D-0273-479F-86D1-509B19459950}" srcOrd="0" destOrd="0" presId="urn:microsoft.com/office/officeart/2005/8/layout/lProcess1"/>
    <dgm:cxn modelId="{89F33972-5C9A-4FD1-8D6F-A83759F1F8C8}" type="presOf" srcId="{DB9DF6C8-EF7A-4C2D-AE8D-D8FE22CBA0A9}" destId="{615B394E-A378-4DD2-AC33-2CD30BEC5874}" srcOrd="0" destOrd="0" presId="urn:microsoft.com/office/officeart/2005/8/layout/lProcess1"/>
    <dgm:cxn modelId="{D0E2938B-0C68-463B-B1DB-F7C4AF992038}" srcId="{DB9DF6C8-EF7A-4C2D-AE8D-D8FE22CBA0A9}" destId="{9763AFAC-B857-4741-8567-04CA5DE88C43}" srcOrd="0" destOrd="0" parTransId="{A24B4B19-38BA-4C84-ADF4-EA3E1450549A}" sibTransId="{FCCFFE4C-D673-4DAF-8786-518F8DAB95B0}"/>
    <dgm:cxn modelId="{B3160991-BEE0-4159-B6B8-3E5C8081AD75}" srcId="{22672479-41A3-4A3C-A790-9A3B8BC8D3BD}" destId="{D042A4D4-EC9F-4C07-BB8E-F624839B4A8B}" srcOrd="1" destOrd="0" parTransId="{660D936F-3EA1-4314-92A1-5C2604954B8B}" sibTransId="{32FB80B6-D2D0-410A-BF10-D6F556E1E0DE}"/>
    <dgm:cxn modelId="{B5058D95-4071-4A53-8137-F7F78202606F}" type="presOf" srcId="{9763AFAC-B857-4741-8567-04CA5DE88C43}" destId="{82AFED9B-E46C-4601-9AD5-9E43F673C095}" srcOrd="0" destOrd="0" presId="urn:microsoft.com/office/officeart/2005/8/layout/lProcess1"/>
    <dgm:cxn modelId="{AF9FDAA4-89D2-49DA-8A2F-FD68246E9A87}" type="presOf" srcId="{22672479-41A3-4A3C-A790-9A3B8BC8D3BD}" destId="{3EEC21F0-0A21-4EFE-BDD9-5462B3D24B6E}" srcOrd="0" destOrd="0" presId="urn:microsoft.com/office/officeart/2005/8/layout/lProcess1"/>
    <dgm:cxn modelId="{A7DB75AC-39D7-4284-8A45-F3149AD4BDCB}" srcId="{22672479-41A3-4A3C-A790-9A3B8BC8D3BD}" destId="{DB9DF6C8-EF7A-4C2D-AE8D-D8FE22CBA0A9}" srcOrd="2" destOrd="0" parTransId="{4EF396D4-C5D5-41DF-B404-71E9EE265948}" sibTransId="{81077552-AA94-4F8A-99CD-4881AD2D7E2F}"/>
    <dgm:cxn modelId="{AB131BB5-1C73-4BAD-A9AE-958534BAD51B}" srcId="{75663852-F2BE-4099-A564-C0E37F9F2033}" destId="{D69395CA-4739-4F74-99BB-88AB99EEE336}" srcOrd="0" destOrd="0" parTransId="{23B93FEE-9349-48D2-815D-1978D2C25AD3}" sibTransId="{AB6E84CA-F11F-432F-9CB9-A858FFBC0B37}"/>
    <dgm:cxn modelId="{484E69EA-2061-44A3-9E5E-121EEF9E5568}" srcId="{D042A4D4-EC9F-4C07-BB8E-F624839B4A8B}" destId="{ACD10523-E87A-40CD-A194-B696B6FF5BFB}" srcOrd="0" destOrd="0" parTransId="{A3542502-7A05-4630-9E50-DF951D718D36}" sibTransId="{0A557274-FD33-46AF-BC30-EC7BEFCE173E}"/>
    <dgm:cxn modelId="{CE0317EB-4DEC-483B-9F5F-512DC46B60D4}" type="presOf" srcId="{23B93FEE-9349-48D2-815D-1978D2C25AD3}" destId="{C9F5BEC4-3468-4F65-B477-C1E549111A2C}" srcOrd="0" destOrd="0" presId="urn:microsoft.com/office/officeart/2005/8/layout/lProcess1"/>
    <dgm:cxn modelId="{A9ACB3F2-FEDE-4EDB-AAE0-B73FBD76DB88}" srcId="{22672479-41A3-4A3C-A790-9A3B8BC8D3BD}" destId="{75663852-F2BE-4099-A564-C0E37F9F2033}" srcOrd="0" destOrd="0" parTransId="{EEDD414F-25A3-400B-BBE5-4146FD3ACDC2}" sibTransId="{FD903FF4-3636-4CCD-9523-A1A7D6749A02}"/>
    <dgm:cxn modelId="{6733C82B-3C66-4FB9-8436-B37F98E2DDB9}" type="presParOf" srcId="{3EEC21F0-0A21-4EFE-BDD9-5462B3D24B6E}" destId="{2617CCFA-7D32-465B-A09A-1EC730F12B5C}" srcOrd="0" destOrd="0" presId="urn:microsoft.com/office/officeart/2005/8/layout/lProcess1"/>
    <dgm:cxn modelId="{3D051A76-4566-4E16-8E4E-11985854E253}" type="presParOf" srcId="{2617CCFA-7D32-465B-A09A-1EC730F12B5C}" destId="{2C84C26D-0273-479F-86D1-509B19459950}" srcOrd="0" destOrd="0" presId="urn:microsoft.com/office/officeart/2005/8/layout/lProcess1"/>
    <dgm:cxn modelId="{ED3BD333-ECEA-4D62-8E0B-5290F99F6329}" type="presParOf" srcId="{2617CCFA-7D32-465B-A09A-1EC730F12B5C}" destId="{C9F5BEC4-3468-4F65-B477-C1E549111A2C}" srcOrd="1" destOrd="0" presId="urn:microsoft.com/office/officeart/2005/8/layout/lProcess1"/>
    <dgm:cxn modelId="{5D4964BF-9B4F-4768-89D3-23FCBA94E538}" type="presParOf" srcId="{2617CCFA-7D32-465B-A09A-1EC730F12B5C}" destId="{44E6CDD5-C2C5-4187-BD2C-F773C858C04F}" srcOrd="2" destOrd="0" presId="urn:microsoft.com/office/officeart/2005/8/layout/lProcess1"/>
    <dgm:cxn modelId="{2D817300-40D3-494B-BEBA-A8597035FAE3}" type="presParOf" srcId="{3EEC21F0-0A21-4EFE-BDD9-5462B3D24B6E}" destId="{9816BD47-45EF-4B60-9B5C-70E0868B7F35}" srcOrd="1" destOrd="0" presId="urn:microsoft.com/office/officeart/2005/8/layout/lProcess1"/>
    <dgm:cxn modelId="{1B617EA4-C1CF-464E-9F2C-7841DF3A4534}" type="presParOf" srcId="{3EEC21F0-0A21-4EFE-BDD9-5462B3D24B6E}" destId="{DF217ABC-BD09-4427-B3F6-21B9F9827B80}" srcOrd="2" destOrd="0" presId="urn:microsoft.com/office/officeart/2005/8/layout/lProcess1"/>
    <dgm:cxn modelId="{01267223-385D-422C-A66D-DE13D5B7A6BE}" type="presParOf" srcId="{DF217ABC-BD09-4427-B3F6-21B9F9827B80}" destId="{8B9873B6-F0A9-462A-8CCE-5AA34B04F006}" srcOrd="0" destOrd="0" presId="urn:microsoft.com/office/officeart/2005/8/layout/lProcess1"/>
    <dgm:cxn modelId="{05840082-19E0-40E1-9375-BE43F9D5D91D}" type="presParOf" srcId="{DF217ABC-BD09-4427-B3F6-21B9F9827B80}" destId="{31449259-44DD-4AF4-9B49-5F5BC5BB94FD}" srcOrd="1" destOrd="0" presId="urn:microsoft.com/office/officeart/2005/8/layout/lProcess1"/>
    <dgm:cxn modelId="{1F19EB3B-4E8A-499F-AFD0-CAAF21C6EE11}" type="presParOf" srcId="{DF217ABC-BD09-4427-B3F6-21B9F9827B80}" destId="{770C1581-E85B-45BA-AEBA-D4F14908594F}" srcOrd="2" destOrd="0" presId="urn:microsoft.com/office/officeart/2005/8/layout/lProcess1"/>
    <dgm:cxn modelId="{AED680AB-D42B-4561-89E5-BEB1E51EC14B}" type="presParOf" srcId="{3EEC21F0-0A21-4EFE-BDD9-5462B3D24B6E}" destId="{8E09B952-4F96-4E63-BE33-4BE0B63918D4}" srcOrd="3" destOrd="0" presId="urn:microsoft.com/office/officeart/2005/8/layout/lProcess1"/>
    <dgm:cxn modelId="{6F8A2EEC-83C6-4940-AB91-9A1EB510A55D}" type="presParOf" srcId="{3EEC21F0-0A21-4EFE-BDD9-5462B3D24B6E}" destId="{5D1B0B29-7263-42F9-9387-6F39421BBC64}" srcOrd="4" destOrd="0" presId="urn:microsoft.com/office/officeart/2005/8/layout/lProcess1"/>
    <dgm:cxn modelId="{9BBF809F-129C-4B0C-942E-9F7B8BB150BF}" type="presParOf" srcId="{5D1B0B29-7263-42F9-9387-6F39421BBC64}" destId="{615B394E-A378-4DD2-AC33-2CD30BEC5874}" srcOrd="0" destOrd="0" presId="urn:microsoft.com/office/officeart/2005/8/layout/lProcess1"/>
    <dgm:cxn modelId="{498898FF-49DF-4432-975B-F4A7E821F1EF}" type="presParOf" srcId="{5D1B0B29-7263-42F9-9387-6F39421BBC64}" destId="{E5229494-786B-439E-A600-0AB02983F7ED}" srcOrd="1" destOrd="0" presId="urn:microsoft.com/office/officeart/2005/8/layout/lProcess1"/>
    <dgm:cxn modelId="{578AAE02-CFE2-41A1-9D7A-FA4D6EF279C7}" type="presParOf" srcId="{5D1B0B29-7263-42F9-9387-6F39421BBC64}" destId="{82AFED9B-E46C-4601-9AD5-9E43F673C095}"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A53512-994A-4B96-AA71-7D955BDB3FAA}" type="doc">
      <dgm:prSet loTypeId="urn:microsoft.com/office/officeart/2005/8/layout/lProcess2" loCatId="list" qsTypeId="urn:microsoft.com/office/officeart/2005/8/quickstyle/simple5" qsCatId="simple" csTypeId="urn:microsoft.com/office/officeart/2005/8/colors/accent1_1" csCatId="accent1" phldr="1"/>
      <dgm:spPr/>
      <dgm:t>
        <a:bodyPr/>
        <a:lstStyle/>
        <a:p>
          <a:endParaRPr lang="en-US"/>
        </a:p>
      </dgm:t>
    </dgm:pt>
    <dgm:pt modelId="{796CBA81-0DFD-4ED0-9709-1C9E23618DA7}">
      <dgm:prSet custT="1"/>
      <dgm:spPr/>
      <dgm:t>
        <a:bodyPr/>
        <a:lstStyle/>
        <a:p>
          <a:r>
            <a:rPr lang="en-US" sz="4800" baseline="0" dirty="0"/>
            <a:t>Capabilities</a:t>
          </a:r>
          <a:endParaRPr lang="en-US" sz="4800" dirty="0"/>
        </a:p>
      </dgm:t>
    </dgm:pt>
    <dgm:pt modelId="{D8892CBD-A645-4211-91D2-918EEA2AA8DF}" type="parTrans" cxnId="{0BF41C6E-FE25-428B-859D-CBD58D72730E}">
      <dgm:prSet/>
      <dgm:spPr/>
      <dgm:t>
        <a:bodyPr/>
        <a:lstStyle/>
        <a:p>
          <a:endParaRPr lang="en-US"/>
        </a:p>
      </dgm:t>
    </dgm:pt>
    <dgm:pt modelId="{CFE7A17E-8E34-4C4B-8E8D-9360CD492A1D}" type="sibTrans" cxnId="{0BF41C6E-FE25-428B-859D-CBD58D72730E}">
      <dgm:prSet/>
      <dgm:spPr/>
      <dgm:t>
        <a:bodyPr/>
        <a:lstStyle/>
        <a:p>
          <a:endParaRPr lang="en-US"/>
        </a:p>
      </dgm:t>
    </dgm:pt>
    <dgm:pt modelId="{58A0812D-D276-4B82-A514-5E5175509902}">
      <dgm:prSet/>
      <dgm:spPr/>
      <dgm:t>
        <a:bodyPr/>
        <a:lstStyle/>
        <a:p>
          <a:r>
            <a:rPr lang="en-US" baseline="0"/>
            <a:t>Memory, CPU, I/O capacities</a:t>
          </a:r>
          <a:endParaRPr lang="en-US"/>
        </a:p>
      </dgm:t>
    </dgm:pt>
    <dgm:pt modelId="{258B1DF5-8D99-4D8B-85A2-3CF008DCD099}" type="parTrans" cxnId="{322E8FFD-7331-43E0-8D4F-1B5D1CA081C6}">
      <dgm:prSet/>
      <dgm:spPr/>
      <dgm:t>
        <a:bodyPr/>
        <a:lstStyle/>
        <a:p>
          <a:endParaRPr lang="en-US"/>
        </a:p>
      </dgm:t>
    </dgm:pt>
    <dgm:pt modelId="{C5C96FD9-3BA3-4DF7-9221-E4F9D1944A28}" type="sibTrans" cxnId="{322E8FFD-7331-43E0-8D4F-1B5D1CA081C6}">
      <dgm:prSet/>
      <dgm:spPr/>
      <dgm:t>
        <a:bodyPr/>
        <a:lstStyle/>
        <a:p>
          <a:endParaRPr lang="en-US"/>
        </a:p>
      </dgm:t>
    </dgm:pt>
    <dgm:pt modelId="{F2166A51-2477-4162-9B41-4D05D1249B01}">
      <dgm:prSet/>
      <dgm:spPr/>
      <dgm:t>
        <a:bodyPr/>
        <a:lstStyle/>
        <a:p>
          <a:r>
            <a:rPr lang="en-US" baseline="0"/>
            <a:t>Indexes</a:t>
          </a:r>
          <a:endParaRPr lang="en-US"/>
        </a:p>
      </dgm:t>
    </dgm:pt>
    <dgm:pt modelId="{ED2B4390-9C52-4398-AB58-1B1D069A3679}" type="parTrans" cxnId="{2E02A1BD-92A5-4B7F-8CF8-D58B9A2EC915}">
      <dgm:prSet/>
      <dgm:spPr/>
      <dgm:t>
        <a:bodyPr/>
        <a:lstStyle/>
        <a:p>
          <a:endParaRPr lang="en-US"/>
        </a:p>
      </dgm:t>
    </dgm:pt>
    <dgm:pt modelId="{A4EAFB0D-5DB0-4752-926B-3336250E9D56}" type="sibTrans" cxnId="{2E02A1BD-92A5-4B7F-8CF8-D58B9A2EC915}">
      <dgm:prSet/>
      <dgm:spPr/>
      <dgm:t>
        <a:bodyPr/>
        <a:lstStyle/>
        <a:p>
          <a:endParaRPr lang="en-US"/>
        </a:p>
      </dgm:t>
    </dgm:pt>
    <dgm:pt modelId="{CE7F8112-A535-4807-80E0-C3BA57519A18}">
      <dgm:prSet/>
      <dgm:spPr/>
      <dgm:t>
        <a:bodyPr/>
        <a:lstStyle/>
        <a:p>
          <a:r>
            <a:rPr lang="en-US" baseline="0"/>
            <a:t>In-Memory OLTP</a:t>
          </a:r>
          <a:endParaRPr lang="en-US"/>
        </a:p>
      </dgm:t>
    </dgm:pt>
    <dgm:pt modelId="{88F8692A-0B7F-408F-B318-650D3BF92B0E}" type="parTrans" cxnId="{3A191C15-0E6D-460C-B582-FD80403BE1DC}">
      <dgm:prSet/>
      <dgm:spPr/>
      <dgm:t>
        <a:bodyPr/>
        <a:lstStyle/>
        <a:p>
          <a:endParaRPr lang="en-US"/>
        </a:p>
      </dgm:t>
    </dgm:pt>
    <dgm:pt modelId="{6AFA22B4-44F5-4E74-AA72-34F82A5EE0AE}" type="sibTrans" cxnId="{3A191C15-0E6D-460C-B582-FD80403BE1DC}">
      <dgm:prSet/>
      <dgm:spPr/>
      <dgm:t>
        <a:bodyPr/>
        <a:lstStyle/>
        <a:p>
          <a:endParaRPr lang="en-US"/>
        </a:p>
      </dgm:t>
    </dgm:pt>
    <dgm:pt modelId="{D00972BE-044C-4EE6-A98E-8967ACAA92D4}">
      <dgm:prSet/>
      <dgm:spPr/>
      <dgm:t>
        <a:bodyPr/>
        <a:lstStyle/>
        <a:p>
          <a:r>
            <a:rPr lang="en-US" baseline="0"/>
            <a:t>Partitions</a:t>
          </a:r>
          <a:endParaRPr lang="en-US"/>
        </a:p>
      </dgm:t>
    </dgm:pt>
    <dgm:pt modelId="{3F45E41F-6908-4561-BFC2-754F4F1DF301}" type="parTrans" cxnId="{098C5A3C-B3E0-4BF5-B269-D818377A0D14}">
      <dgm:prSet/>
      <dgm:spPr/>
      <dgm:t>
        <a:bodyPr/>
        <a:lstStyle/>
        <a:p>
          <a:endParaRPr lang="en-US"/>
        </a:p>
      </dgm:t>
    </dgm:pt>
    <dgm:pt modelId="{BD908F20-A88A-49A8-A619-51A1D8F92DA4}" type="sibTrans" cxnId="{098C5A3C-B3E0-4BF5-B269-D818377A0D14}">
      <dgm:prSet/>
      <dgm:spPr/>
      <dgm:t>
        <a:bodyPr/>
        <a:lstStyle/>
        <a:p>
          <a:endParaRPr lang="en-US"/>
        </a:p>
      </dgm:t>
    </dgm:pt>
    <dgm:pt modelId="{8F672CFE-0619-43F6-B132-F5C30B16AD88}">
      <dgm:prSet custT="1"/>
      <dgm:spPr/>
      <dgm:t>
        <a:bodyPr/>
        <a:lstStyle/>
        <a:p>
          <a:r>
            <a:rPr lang="en-US" sz="4800" baseline="0" dirty="0"/>
            <a:t>Tasks</a:t>
          </a:r>
          <a:endParaRPr lang="en-US" sz="4800" dirty="0"/>
        </a:p>
      </dgm:t>
    </dgm:pt>
    <dgm:pt modelId="{15BB99FE-6A81-48D7-BD0A-903B8574FBA3}" type="parTrans" cxnId="{10088FEB-5593-468C-AF93-A8427E6ABFE3}">
      <dgm:prSet/>
      <dgm:spPr/>
      <dgm:t>
        <a:bodyPr/>
        <a:lstStyle/>
        <a:p>
          <a:endParaRPr lang="en-US"/>
        </a:p>
      </dgm:t>
    </dgm:pt>
    <dgm:pt modelId="{5939268C-2E91-4230-8E24-8BACD3C69357}" type="sibTrans" cxnId="{10088FEB-5593-468C-AF93-A8427E6ABFE3}">
      <dgm:prSet/>
      <dgm:spPr/>
      <dgm:t>
        <a:bodyPr/>
        <a:lstStyle/>
        <a:p>
          <a:endParaRPr lang="en-US"/>
        </a:p>
      </dgm:t>
    </dgm:pt>
    <dgm:pt modelId="{4A9A0F24-1A50-43DC-B7B3-08CA96E5BD67}">
      <dgm:prSet/>
      <dgm:spPr/>
      <dgm:t>
        <a:bodyPr/>
        <a:lstStyle/>
        <a:p>
          <a:r>
            <a:rPr lang="en-US" baseline="0"/>
            <a:t>Configuring and Maintaining for Performance</a:t>
          </a:r>
          <a:endParaRPr lang="en-US"/>
        </a:p>
      </dgm:t>
    </dgm:pt>
    <dgm:pt modelId="{8FE7B85E-3B8A-4B25-B998-5D28C17D4224}" type="parTrans" cxnId="{D1853302-FC87-4372-BEFC-3E1B61AE5EB8}">
      <dgm:prSet/>
      <dgm:spPr/>
      <dgm:t>
        <a:bodyPr/>
        <a:lstStyle/>
        <a:p>
          <a:endParaRPr lang="en-US"/>
        </a:p>
      </dgm:t>
    </dgm:pt>
    <dgm:pt modelId="{5FC5BC8B-AA13-46A7-8731-320CC9C9C37A}" type="sibTrans" cxnId="{D1853302-FC87-4372-BEFC-3E1B61AE5EB8}">
      <dgm:prSet/>
      <dgm:spPr/>
      <dgm:t>
        <a:bodyPr/>
        <a:lstStyle/>
        <a:p>
          <a:endParaRPr lang="en-US"/>
        </a:p>
      </dgm:t>
    </dgm:pt>
    <dgm:pt modelId="{4678EF38-FE88-4AE6-BEBD-EDD25751EBFD}">
      <dgm:prSet/>
      <dgm:spPr/>
      <dgm:t>
        <a:bodyPr/>
        <a:lstStyle/>
        <a:p>
          <a:r>
            <a:rPr lang="en-US" baseline="0"/>
            <a:t>Monitoring and Troubleshooting Performance</a:t>
          </a:r>
          <a:endParaRPr lang="en-US"/>
        </a:p>
      </dgm:t>
    </dgm:pt>
    <dgm:pt modelId="{D2D3B24A-4633-463C-9581-B194C513F89E}" type="parTrans" cxnId="{FED94332-E5D9-4207-B691-8C6840436F61}">
      <dgm:prSet/>
      <dgm:spPr/>
      <dgm:t>
        <a:bodyPr/>
        <a:lstStyle/>
        <a:p>
          <a:endParaRPr lang="en-US"/>
        </a:p>
      </dgm:t>
    </dgm:pt>
    <dgm:pt modelId="{6B30A7D1-63B1-4525-8D0C-745B56343057}" type="sibTrans" cxnId="{FED94332-E5D9-4207-B691-8C6840436F61}">
      <dgm:prSet/>
      <dgm:spPr/>
      <dgm:t>
        <a:bodyPr/>
        <a:lstStyle/>
        <a:p>
          <a:endParaRPr lang="en-US"/>
        </a:p>
      </dgm:t>
    </dgm:pt>
    <dgm:pt modelId="{9422E27C-7754-4A3F-A657-56F3E66A3BDE}">
      <dgm:prSet/>
      <dgm:spPr/>
      <dgm:t>
        <a:bodyPr/>
        <a:lstStyle/>
        <a:p>
          <a:r>
            <a:rPr lang="en-US" baseline="0"/>
            <a:t>Accelerating and Tuning Performance</a:t>
          </a:r>
          <a:endParaRPr lang="en-US"/>
        </a:p>
      </dgm:t>
    </dgm:pt>
    <dgm:pt modelId="{D915F4A1-0AAD-49A0-964B-1F26E6E73B69}" type="parTrans" cxnId="{A317C81A-F7D9-4D84-B8C5-7933F89BCB78}">
      <dgm:prSet/>
      <dgm:spPr/>
      <dgm:t>
        <a:bodyPr/>
        <a:lstStyle/>
        <a:p>
          <a:endParaRPr lang="en-US"/>
        </a:p>
      </dgm:t>
    </dgm:pt>
    <dgm:pt modelId="{D1B45958-851A-4145-8F8A-49C62DED494E}" type="sibTrans" cxnId="{A317C81A-F7D9-4D84-B8C5-7933F89BCB78}">
      <dgm:prSet/>
      <dgm:spPr/>
      <dgm:t>
        <a:bodyPr/>
        <a:lstStyle/>
        <a:p>
          <a:endParaRPr lang="en-US"/>
        </a:p>
      </dgm:t>
    </dgm:pt>
    <dgm:pt modelId="{F42FEB95-83D9-444D-A81E-DAB52D1E1828}">
      <dgm:prSet/>
      <dgm:spPr/>
      <dgm:t>
        <a:bodyPr/>
        <a:lstStyle/>
        <a:p>
          <a:r>
            <a:rPr lang="en-US" baseline="0"/>
            <a:t>Intelligent Performance</a:t>
          </a:r>
          <a:endParaRPr lang="en-US"/>
        </a:p>
      </dgm:t>
    </dgm:pt>
    <dgm:pt modelId="{FF51C4AF-04DA-44E6-A9CE-F5369DE7F7E5}" type="sibTrans" cxnId="{6C0F206F-3F3B-4CFD-82FB-CE7417FA9528}">
      <dgm:prSet/>
      <dgm:spPr/>
      <dgm:t>
        <a:bodyPr/>
        <a:lstStyle/>
        <a:p>
          <a:endParaRPr lang="en-US"/>
        </a:p>
      </dgm:t>
    </dgm:pt>
    <dgm:pt modelId="{30A28394-0F1C-41A8-9CC9-BD116C726AF6}" type="parTrans" cxnId="{6C0F206F-3F3B-4CFD-82FB-CE7417FA9528}">
      <dgm:prSet/>
      <dgm:spPr/>
      <dgm:t>
        <a:bodyPr/>
        <a:lstStyle/>
        <a:p>
          <a:endParaRPr lang="en-US"/>
        </a:p>
      </dgm:t>
    </dgm:pt>
    <dgm:pt modelId="{84B4B05D-B1E8-4E24-9DC9-B6F8C6EC1F2F}">
      <dgm:prSet/>
      <dgm:spPr/>
      <dgm:t>
        <a:bodyPr/>
        <a:lstStyle/>
        <a:p>
          <a:r>
            <a:rPr lang="en-US"/>
            <a:t>Performance Scenarios</a:t>
          </a:r>
        </a:p>
      </dgm:t>
    </dgm:pt>
    <dgm:pt modelId="{D007F59F-8962-4E7C-A37D-E8F6EBFBF935}" type="parTrans" cxnId="{D798C7CE-58AD-47BE-A09F-44FD27AF0E00}">
      <dgm:prSet/>
      <dgm:spPr/>
      <dgm:t>
        <a:bodyPr/>
        <a:lstStyle/>
        <a:p>
          <a:endParaRPr lang="en-US"/>
        </a:p>
      </dgm:t>
    </dgm:pt>
    <dgm:pt modelId="{05196E45-727E-421C-98B6-115D1C1CA696}" type="sibTrans" cxnId="{D798C7CE-58AD-47BE-A09F-44FD27AF0E00}">
      <dgm:prSet/>
      <dgm:spPr/>
      <dgm:t>
        <a:bodyPr/>
        <a:lstStyle/>
        <a:p>
          <a:endParaRPr lang="en-US"/>
        </a:p>
      </dgm:t>
    </dgm:pt>
    <dgm:pt modelId="{7C7B079E-6E58-4C7A-9A7B-4201B4F1C2CC}" type="pres">
      <dgm:prSet presAssocID="{6FA53512-994A-4B96-AA71-7D955BDB3FAA}" presName="theList" presStyleCnt="0">
        <dgm:presLayoutVars>
          <dgm:dir/>
          <dgm:animLvl val="lvl"/>
          <dgm:resizeHandles val="exact"/>
        </dgm:presLayoutVars>
      </dgm:prSet>
      <dgm:spPr/>
    </dgm:pt>
    <dgm:pt modelId="{528C21D0-41B5-4F5B-96B2-5028CCDC6719}" type="pres">
      <dgm:prSet presAssocID="{796CBA81-0DFD-4ED0-9709-1C9E23618DA7}" presName="compNode" presStyleCnt="0"/>
      <dgm:spPr/>
    </dgm:pt>
    <dgm:pt modelId="{5047C88A-8FB4-4FE2-BFE2-8D6EBD2C00B4}" type="pres">
      <dgm:prSet presAssocID="{796CBA81-0DFD-4ED0-9709-1C9E23618DA7}" presName="aNode" presStyleLbl="bgShp" presStyleIdx="0" presStyleCnt="2"/>
      <dgm:spPr/>
    </dgm:pt>
    <dgm:pt modelId="{63A0187F-6476-4254-945F-7869581D46D9}" type="pres">
      <dgm:prSet presAssocID="{796CBA81-0DFD-4ED0-9709-1C9E23618DA7}" presName="textNode" presStyleLbl="bgShp" presStyleIdx="0" presStyleCnt="2"/>
      <dgm:spPr/>
    </dgm:pt>
    <dgm:pt modelId="{6B83EC2B-9D7A-4809-A401-99AA5DC12E41}" type="pres">
      <dgm:prSet presAssocID="{796CBA81-0DFD-4ED0-9709-1C9E23618DA7}" presName="compChildNode" presStyleCnt="0"/>
      <dgm:spPr/>
    </dgm:pt>
    <dgm:pt modelId="{459C19E2-7A8C-4762-8543-D5B674E4702C}" type="pres">
      <dgm:prSet presAssocID="{796CBA81-0DFD-4ED0-9709-1C9E23618DA7}" presName="theInnerList" presStyleCnt="0"/>
      <dgm:spPr/>
    </dgm:pt>
    <dgm:pt modelId="{0F7E9656-F688-4FC0-9571-B8631C59E4C8}" type="pres">
      <dgm:prSet presAssocID="{58A0812D-D276-4B82-A514-5E5175509902}" presName="childNode" presStyleLbl="node1" presStyleIdx="0" presStyleCnt="9">
        <dgm:presLayoutVars>
          <dgm:bulletEnabled val="1"/>
        </dgm:presLayoutVars>
      </dgm:prSet>
      <dgm:spPr/>
    </dgm:pt>
    <dgm:pt modelId="{C23745DB-1024-47EF-A5D4-2DF7A065D809}" type="pres">
      <dgm:prSet presAssocID="{58A0812D-D276-4B82-A514-5E5175509902}" presName="aSpace2" presStyleCnt="0"/>
      <dgm:spPr/>
    </dgm:pt>
    <dgm:pt modelId="{6C462A50-826D-4289-AE57-BA54ED8964A0}" type="pres">
      <dgm:prSet presAssocID="{F2166A51-2477-4162-9B41-4D05D1249B01}" presName="childNode" presStyleLbl="node1" presStyleIdx="1" presStyleCnt="9">
        <dgm:presLayoutVars>
          <dgm:bulletEnabled val="1"/>
        </dgm:presLayoutVars>
      </dgm:prSet>
      <dgm:spPr/>
    </dgm:pt>
    <dgm:pt modelId="{A9829158-FC66-4F14-94BA-768EE7CE5D8B}" type="pres">
      <dgm:prSet presAssocID="{F2166A51-2477-4162-9B41-4D05D1249B01}" presName="aSpace2" presStyleCnt="0"/>
      <dgm:spPr/>
    </dgm:pt>
    <dgm:pt modelId="{9FE71608-91A2-4B99-A52E-C6787D921CB8}" type="pres">
      <dgm:prSet presAssocID="{CE7F8112-A535-4807-80E0-C3BA57519A18}" presName="childNode" presStyleLbl="node1" presStyleIdx="2" presStyleCnt="9">
        <dgm:presLayoutVars>
          <dgm:bulletEnabled val="1"/>
        </dgm:presLayoutVars>
      </dgm:prSet>
      <dgm:spPr/>
    </dgm:pt>
    <dgm:pt modelId="{DE31510D-735C-47DF-B8E8-7B5C1F267BF0}" type="pres">
      <dgm:prSet presAssocID="{CE7F8112-A535-4807-80E0-C3BA57519A18}" presName="aSpace2" presStyleCnt="0"/>
      <dgm:spPr/>
    </dgm:pt>
    <dgm:pt modelId="{368163DD-4CDF-4E9D-9A5C-9AD098C1553C}" type="pres">
      <dgm:prSet presAssocID="{D00972BE-044C-4EE6-A98E-8967ACAA92D4}" presName="childNode" presStyleLbl="node1" presStyleIdx="3" presStyleCnt="9">
        <dgm:presLayoutVars>
          <dgm:bulletEnabled val="1"/>
        </dgm:presLayoutVars>
      </dgm:prSet>
      <dgm:spPr/>
    </dgm:pt>
    <dgm:pt modelId="{CB12169B-1D51-47C7-B88B-E075428A8BB3}" type="pres">
      <dgm:prSet presAssocID="{D00972BE-044C-4EE6-A98E-8967ACAA92D4}" presName="aSpace2" presStyleCnt="0"/>
      <dgm:spPr/>
    </dgm:pt>
    <dgm:pt modelId="{3A25E6A5-97FF-4631-AEC7-596FF73A6C72}" type="pres">
      <dgm:prSet presAssocID="{F42FEB95-83D9-444D-A81E-DAB52D1E1828}" presName="childNode" presStyleLbl="node1" presStyleIdx="4" presStyleCnt="9">
        <dgm:presLayoutVars>
          <dgm:bulletEnabled val="1"/>
        </dgm:presLayoutVars>
      </dgm:prSet>
      <dgm:spPr/>
    </dgm:pt>
    <dgm:pt modelId="{FD4F652B-BB53-4EA4-9DD1-C93FDF8964FD}" type="pres">
      <dgm:prSet presAssocID="{796CBA81-0DFD-4ED0-9709-1C9E23618DA7}" presName="aSpace" presStyleCnt="0"/>
      <dgm:spPr/>
    </dgm:pt>
    <dgm:pt modelId="{33F11E43-ECD6-4253-86A9-FA6D0A67CF62}" type="pres">
      <dgm:prSet presAssocID="{8F672CFE-0619-43F6-B132-F5C30B16AD88}" presName="compNode" presStyleCnt="0"/>
      <dgm:spPr/>
    </dgm:pt>
    <dgm:pt modelId="{64F69AD1-5B9C-4A01-BFDA-78BDB02EC748}" type="pres">
      <dgm:prSet presAssocID="{8F672CFE-0619-43F6-B132-F5C30B16AD88}" presName="aNode" presStyleLbl="bgShp" presStyleIdx="1" presStyleCnt="2"/>
      <dgm:spPr/>
    </dgm:pt>
    <dgm:pt modelId="{6C75F7E7-9D23-4F5C-8DB5-F54802E912EC}" type="pres">
      <dgm:prSet presAssocID="{8F672CFE-0619-43F6-B132-F5C30B16AD88}" presName="textNode" presStyleLbl="bgShp" presStyleIdx="1" presStyleCnt="2"/>
      <dgm:spPr/>
    </dgm:pt>
    <dgm:pt modelId="{EAF7FCAF-EBF3-416D-93A0-35357556FAF3}" type="pres">
      <dgm:prSet presAssocID="{8F672CFE-0619-43F6-B132-F5C30B16AD88}" presName="compChildNode" presStyleCnt="0"/>
      <dgm:spPr/>
    </dgm:pt>
    <dgm:pt modelId="{0FD87567-1E2F-41D8-B508-BC1DB3BB32F3}" type="pres">
      <dgm:prSet presAssocID="{8F672CFE-0619-43F6-B132-F5C30B16AD88}" presName="theInnerList" presStyleCnt="0"/>
      <dgm:spPr/>
    </dgm:pt>
    <dgm:pt modelId="{C12CFA77-6204-43F5-BE5F-CD024E8FF718}" type="pres">
      <dgm:prSet presAssocID="{4A9A0F24-1A50-43DC-B7B3-08CA96E5BD67}" presName="childNode" presStyleLbl="node1" presStyleIdx="5" presStyleCnt="9">
        <dgm:presLayoutVars>
          <dgm:bulletEnabled val="1"/>
        </dgm:presLayoutVars>
      </dgm:prSet>
      <dgm:spPr/>
    </dgm:pt>
    <dgm:pt modelId="{B6D3FD65-B147-4AD3-B9AE-A92E04934F72}" type="pres">
      <dgm:prSet presAssocID="{4A9A0F24-1A50-43DC-B7B3-08CA96E5BD67}" presName="aSpace2" presStyleCnt="0"/>
      <dgm:spPr/>
    </dgm:pt>
    <dgm:pt modelId="{05BB5DD9-75D2-40FF-AA6C-B569CA094AA1}" type="pres">
      <dgm:prSet presAssocID="{4678EF38-FE88-4AE6-BEBD-EDD25751EBFD}" presName="childNode" presStyleLbl="node1" presStyleIdx="6" presStyleCnt="9">
        <dgm:presLayoutVars>
          <dgm:bulletEnabled val="1"/>
        </dgm:presLayoutVars>
      </dgm:prSet>
      <dgm:spPr/>
    </dgm:pt>
    <dgm:pt modelId="{9C4A35EA-C3F4-44E8-94D7-4A4F6D86594A}" type="pres">
      <dgm:prSet presAssocID="{4678EF38-FE88-4AE6-BEBD-EDD25751EBFD}" presName="aSpace2" presStyleCnt="0"/>
      <dgm:spPr/>
    </dgm:pt>
    <dgm:pt modelId="{B0025CFC-38CF-4812-B34F-B76CA4A8ED2C}" type="pres">
      <dgm:prSet presAssocID="{84B4B05D-B1E8-4E24-9DC9-B6F8C6EC1F2F}" presName="childNode" presStyleLbl="node1" presStyleIdx="7" presStyleCnt="9">
        <dgm:presLayoutVars>
          <dgm:bulletEnabled val="1"/>
        </dgm:presLayoutVars>
      </dgm:prSet>
      <dgm:spPr/>
    </dgm:pt>
    <dgm:pt modelId="{A1187618-2BBA-4D5A-AD3C-EEB25F20A5C0}" type="pres">
      <dgm:prSet presAssocID="{84B4B05D-B1E8-4E24-9DC9-B6F8C6EC1F2F}" presName="aSpace2" presStyleCnt="0"/>
      <dgm:spPr/>
    </dgm:pt>
    <dgm:pt modelId="{E1BFE188-81D3-4B1F-8E18-914B1673D891}" type="pres">
      <dgm:prSet presAssocID="{9422E27C-7754-4A3F-A657-56F3E66A3BDE}" presName="childNode" presStyleLbl="node1" presStyleIdx="8" presStyleCnt="9">
        <dgm:presLayoutVars>
          <dgm:bulletEnabled val="1"/>
        </dgm:presLayoutVars>
      </dgm:prSet>
      <dgm:spPr/>
    </dgm:pt>
  </dgm:ptLst>
  <dgm:cxnLst>
    <dgm:cxn modelId="{D1853302-FC87-4372-BEFC-3E1B61AE5EB8}" srcId="{8F672CFE-0619-43F6-B132-F5C30B16AD88}" destId="{4A9A0F24-1A50-43DC-B7B3-08CA96E5BD67}" srcOrd="0" destOrd="0" parTransId="{8FE7B85E-3B8A-4B25-B998-5D28C17D4224}" sibTransId="{5FC5BC8B-AA13-46A7-8731-320CC9C9C37A}"/>
    <dgm:cxn modelId="{3A191C15-0E6D-460C-B582-FD80403BE1DC}" srcId="{796CBA81-0DFD-4ED0-9709-1C9E23618DA7}" destId="{CE7F8112-A535-4807-80E0-C3BA57519A18}" srcOrd="2" destOrd="0" parTransId="{88F8692A-0B7F-408F-B318-650D3BF92B0E}" sibTransId="{6AFA22B4-44F5-4E74-AA72-34F82A5EE0AE}"/>
    <dgm:cxn modelId="{79DF0616-EFC2-49E6-9720-41AA5838676B}" type="presOf" srcId="{4678EF38-FE88-4AE6-BEBD-EDD25751EBFD}" destId="{05BB5DD9-75D2-40FF-AA6C-B569CA094AA1}" srcOrd="0" destOrd="0" presId="urn:microsoft.com/office/officeart/2005/8/layout/lProcess2"/>
    <dgm:cxn modelId="{A317C81A-F7D9-4D84-B8C5-7933F89BCB78}" srcId="{8F672CFE-0619-43F6-B132-F5C30B16AD88}" destId="{9422E27C-7754-4A3F-A657-56F3E66A3BDE}" srcOrd="3" destOrd="0" parTransId="{D915F4A1-0AAD-49A0-964B-1F26E6E73B69}" sibTransId="{D1B45958-851A-4145-8F8A-49C62DED494E}"/>
    <dgm:cxn modelId="{FED94332-E5D9-4207-B691-8C6840436F61}" srcId="{8F672CFE-0619-43F6-B132-F5C30B16AD88}" destId="{4678EF38-FE88-4AE6-BEBD-EDD25751EBFD}" srcOrd="1" destOrd="0" parTransId="{D2D3B24A-4633-463C-9581-B194C513F89E}" sibTransId="{6B30A7D1-63B1-4525-8D0C-745B56343057}"/>
    <dgm:cxn modelId="{098C5A3C-B3E0-4BF5-B269-D818377A0D14}" srcId="{796CBA81-0DFD-4ED0-9709-1C9E23618DA7}" destId="{D00972BE-044C-4EE6-A98E-8967ACAA92D4}" srcOrd="3" destOrd="0" parTransId="{3F45E41F-6908-4561-BFC2-754F4F1DF301}" sibTransId="{BD908F20-A88A-49A8-A619-51A1D8F92DA4}"/>
    <dgm:cxn modelId="{A8669F67-6AFC-4197-A3AC-C782BF957FD7}" type="presOf" srcId="{D00972BE-044C-4EE6-A98E-8967ACAA92D4}" destId="{368163DD-4CDF-4E9D-9A5C-9AD098C1553C}" srcOrd="0" destOrd="0" presId="urn:microsoft.com/office/officeart/2005/8/layout/lProcess2"/>
    <dgm:cxn modelId="{E0F0B648-2BE3-40A3-9248-12FC3D43318A}" type="presOf" srcId="{CE7F8112-A535-4807-80E0-C3BA57519A18}" destId="{9FE71608-91A2-4B99-A52E-C6787D921CB8}" srcOrd="0" destOrd="0" presId="urn:microsoft.com/office/officeart/2005/8/layout/lProcess2"/>
    <dgm:cxn modelId="{0AA2014C-922F-4818-9ADB-81DFF49735E4}" type="presOf" srcId="{F42FEB95-83D9-444D-A81E-DAB52D1E1828}" destId="{3A25E6A5-97FF-4631-AEC7-596FF73A6C72}" srcOrd="0" destOrd="0" presId="urn:microsoft.com/office/officeart/2005/8/layout/lProcess2"/>
    <dgm:cxn modelId="{0BF41C6E-FE25-428B-859D-CBD58D72730E}" srcId="{6FA53512-994A-4B96-AA71-7D955BDB3FAA}" destId="{796CBA81-0DFD-4ED0-9709-1C9E23618DA7}" srcOrd="0" destOrd="0" parTransId="{D8892CBD-A645-4211-91D2-918EEA2AA8DF}" sibTransId="{CFE7A17E-8E34-4C4B-8E8D-9360CD492A1D}"/>
    <dgm:cxn modelId="{6C0F206F-3F3B-4CFD-82FB-CE7417FA9528}" srcId="{796CBA81-0DFD-4ED0-9709-1C9E23618DA7}" destId="{F42FEB95-83D9-444D-A81E-DAB52D1E1828}" srcOrd="4" destOrd="0" parTransId="{30A28394-0F1C-41A8-9CC9-BD116C726AF6}" sibTransId="{FF51C4AF-04DA-44E6-A9CE-F5369DE7F7E5}"/>
    <dgm:cxn modelId="{B0D9B677-59B8-4372-A2D2-E8E22F77328B}" type="presOf" srcId="{58A0812D-D276-4B82-A514-5E5175509902}" destId="{0F7E9656-F688-4FC0-9571-B8631C59E4C8}" srcOrd="0" destOrd="0" presId="urn:microsoft.com/office/officeart/2005/8/layout/lProcess2"/>
    <dgm:cxn modelId="{05DD255A-F203-4358-8CD7-89E98B55878E}" type="presOf" srcId="{6FA53512-994A-4B96-AA71-7D955BDB3FAA}" destId="{7C7B079E-6E58-4C7A-9A7B-4201B4F1C2CC}" srcOrd="0" destOrd="0" presId="urn:microsoft.com/office/officeart/2005/8/layout/lProcess2"/>
    <dgm:cxn modelId="{93B22D85-FF91-4D8C-AEF1-1A2B3BAB0D39}" type="presOf" srcId="{796CBA81-0DFD-4ED0-9709-1C9E23618DA7}" destId="{63A0187F-6476-4254-945F-7869581D46D9}" srcOrd="1" destOrd="0" presId="urn:microsoft.com/office/officeart/2005/8/layout/lProcess2"/>
    <dgm:cxn modelId="{D63A268A-451B-4C9B-B5C1-BFA69322BE57}" type="presOf" srcId="{4A9A0F24-1A50-43DC-B7B3-08CA96E5BD67}" destId="{C12CFA77-6204-43F5-BE5F-CD024E8FF718}" srcOrd="0" destOrd="0" presId="urn:microsoft.com/office/officeart/2005/8/layout/lProcess2"/>
    <dgm:cxn modelId="{E8B6C39A-646B-446E-8557-E3C2F0D4F908}" type="presOf" srcId="{796CBA81-0DFD-4ED0-9709-1C9E23618DA7}" destId="{5047C88A-8FB4-4FE2-BFE2-8D6EBD2C00B4}" srcOrd="0" destOrd="0" presId="urn:microsoft.com/office/officeart/2005/8/layout/lProcess2"/>
    <dgm:cxn modelId="{616A01AD-F174-4BA3-A69D-7EEF1D12CFD6}" type="presOf" srcId="{9422E27C-7754-4A3F-A657-56F3E66A3BDE}" destId="{E1BFE188-81D3-4B1F-8E18-914B1673D891}" srcOrd="0" destOrd="0" presId="urn:microsoft.com/office/officeart/2005/8/layout/lProcess2"/>
    <dgm:cxn modelId="{E32B81BA-C01A-438A-A0FC-8AB32A85F8C5}" type="presOf" srcId="{8F672CFE-0619-43F6-B132-F5C30B16AD88}" destId="{6C75F7E7-9D23-4F5C-8DB5-F54802E912EC}" srcOrd="1" destOrd="0" presId="urn:microsoft.com/office/officeart/2005/8/layout/lProcess2"/>
    <dgm:cxn modelId="{2E02A1BD-92A5-4B7F-8CF8-D58B9A2EC915}" srcId="{796CBA81-0DFD-4ED0-9709-1C9E23618DA7}" destId="{F2166A51-2477-4162-9B41-4D05D1249B01}" srcOrd="1" destOrd="0" parTransId="{ED2B4390-9C52-4398-AB58-1B1D069A3679}" sibTransId="{A4EAFB0D-5DB0-4752-926B-3336250E9D56}"/>
    <dgm:cxn modelId="{C65C41CD-5185-4A3B-B660-128585B84B04}" type="presOf" srcId="{8F672CFE-0619-43F6-B132-F5C30B16AD88}" destId="{64F69AD1-5B9C-4A01-BFDA-78BDB02EC748}" srcOrd="0" destOrd="0" presId="urn:microsoft.com/office/officeart/2005/8/layout/lProcess2"/>
    <dgm:cxn modelId="{D798C7CE-58AD-47BE-A09F-44FD27AF0E00}" srcId="{8F672CFE-0619-43F6-B132-F5C30B16AD88}" destId="{84B4B05D-B1E8-4E24-9DC9-B6F8C6EC1F2F}" srcOrd="2" destOrd="0" parTransId="{D007F59F-8962-4E7C-A37D-E8F6EBFBF935}" sibTransId="{05196E45-727E-421C-98B6-115D1C1CA696}"/>
    <dgm:cxn modelId="{26AE44DA-1A68-4824-A331-2342F59E8BE4}" type="presOf" srcId="{F2166A51-2477-4162-9B41-4D05D1249B01}" destId="{6C462A50-826D-4289-AE57-BA54ED8964A0}" srcOrd="0" destOrd="0" presId="urn:microsoft.com/office/officeart/2005/8/layout/lProcess2"/>
    <dgm:cxn modelId="{10088FEB-5593-468C-AF93-A8427E6ABFE3}" srcId="{6FA53512-994A-4B96-AA71-7D955BDB3FAA}" destId="{8F672CFE-0619-43F6-B132-F5C30B16AD88}" srcOrd="1" destOrd="0" parTransId="{15BB99FE-6A81-48D7-BD0A-903B8574FBA3}" sibTransId="{5939268C-2E91-4230-8E24-8BACD3C69357}"/>
    <dgm:cxn modelId="{CEF45BEC-0F97-4F07-9525-F3050AE77B71}" type="presOf" srcId="{84B4B05D-B1E8-4E24-9DC9-B6F8C6EC1F2F}" destId="{B0025CFC-38CF-4812-B34F-B76CA4A8ED2C}" srcOrd="0" destOrd="0" presId="urn:microsoft.com/office/officeart/2005/8/layout/lProcess2"/>
    <dgm:cxn modelId="{322E8FFD-7331-43E0-8D4F-1B5D1CA081C6}" srcId="{796CBA81-0DFD-4ED0-9709-1C9E23618DA7}" destId="{58A0812D-D276-4B82-A514-5E5175509902}" srcOrd="0" destOrd="0" parTransId="{258B1DF5-8D99-4D8B-85A2-3CF008DCD099}" sibTransId="{C5C96FD9-3BA3-4DF7-9221-E4F9D1944A28}"/>
    <dgm:cxn modelId="{70BB158E-FBA4-4619-8F6C-CDCBEB479107}" type="presParOf" srcId="{7C7B079E-6E58-4C7A-9A7B-4201B4F1C2CC}" destId="{528C21D0-41B5-4F5B-96B2-5028CCDC6719}" srcOrd="0" destOrd="0" presId="urn:microsoft.com/office/officeart/2005/8/layout/lProcess2"/>
    <dgm:cxn modelId="{7E18F384-F2D0-43E9-BF7B-DA4F47CE5701}" type="presParOf" srcId="{528C21D0-41B5-4F5B-96B2-5028CCDC6719}" destId="{5047C88A-8FB4-4FE2-BFE2-8D6EBD2C00B4}" srcOrd="0" destOrd="0" presId="urn:microsoft.com/office/officeart/2005/8/layout/lProcess2"/>
    <dgm:cxn modelId="{28AB62D4-E5A2-4F73-A880-FAD6D16E71D5}" type="presParOf" srcId="{528C21D0-41B5-4F5B-96B2-5028CCDC6719}" destId="{63A0187F-6476-4254-945F-7869581D46D9}" srcOrd="1" destOrd="0" presId="urn:microsoft.com/office/officeart/2005/8/layout/lProcess2"/>
    <dgm:cxn modelId="{E1CF7EEA-DBA2-4ADF-8E12-6828937B9170}" type="presParOf" srcId="{528C21D0-41B5-4F5B-96B2-5028CCDC6719}" destId="{6B83EC2B-9D7A-4809-A401-99AA5DC12E41}" srcOrd="2" destOrd="0" presId="urn:microsoft.com/office/officeart/2005/8/layout/lProcess2"/>
    <dgm:cxn modelId="{B3A1ECE3-954D-46BB-90AD-0A2DB6B18678}" type="presParOf" srcId="{6B83EC2B-9D7A-4809-A401-99AA5DC12E41}" destId="{459C19E2-7A8C-4762-8543-D5B674E4702C}" srcOrd="0" destOrd="0" presId="urn:microsoft.com/office/officeart/2005/8/layout/lProcess2"/>
    <dgm:cxn modelId="{42F9D368-3860-4E0C-A949-56725A44A3BC}" type="presParOf" srcId="{459C19E2-7A8C-4762-8543-D5B674E4702C}" destId="{0F7E9656-F688-4FC0-9571-B8631C59E4C8}" srcOrd="0" destOrd="0" presId="urn:microsoft.com/office/officeart/2005/8/layout/lProcess2"/>
    <dgm:cxn modelId="{EE9D4AE6-788E-4025-AB6E-43F69E6E899C}" type="presParOf" srcId="{459C19E2-7A8C-4762-8543-D5B674E4702C}" destId="{C23745DB-1024-47EF-A5D4-2DF7A065D809}" srcOrd="1" destOrd="0" presId="urn:microsoft.com/office/officeart/2005/8/layout/lProcess2"/>
    <dgm:cxn modelId="{709950C8-5A5F-4B7A-9A94-FC543E85390F}" type="presParOf" srcId="{459C19E2-7A8C-4762-8543-D5B674E4702C}" destId="{6C462A50-826D-4289-AE57-BA54ED8964A0}" srcOrd="2" destOrd="0" presId="urn:microsoft.com/office/officeart/2005/8/layout/lProcess2"/>
    <dgm:cxn modelId="{4AD1519E-1C04-4618-B831-BA679329BE99}" type="presParOf" srcId="{459C19E2-7A8C-4762-8543-D5B674E4702C}" destId="{A9829158-FC66-4F14-94BA-768EE7CE5D8B}" srcOrd="3" destOrd="0" presId="urn:microsoft.com/office/officeart/2005/8/layout/lProcess2"/>
    <dgm:cxn modelId="{B7930C8A-5549-4701-9754-8B96CDE573CD}" type="presParOf" srcId="{459C19E2-7A8C-4762-8543-D5B674E4702C}" destId="{9FE71608-91A2-4B99-A52E-C6787D921CB8}" srcOrd="4" destOrd="0" presId="urn:microsoft.com/office/officeart/2005/8/layout/lProcess2"/>
    <dgm:cxn modelId="{397CC60F-CE7C-43FA-95DF-E8031EF9A0CF}" type="presParOf" srcId="{459C19E2-7A8C-4762-8543-D5B674E4702C}" destId="{DE31510D-735C-47DF-B8E8-7B5C1F267BF0}" srcOrd="5" destOrd="0" presId="urn:microsoft.com/office/officeart/2005/8/layout/lProcess2"/>
    <dgm:cxn modelId="{E39AA55B-C0DF-4F0C-8A3C-6BFDB930F3AB}" type="presParOf" srcId="{459C19E2-7A8C-4762-8543-D5B674E4702C}" destId="{368163DD-4CDF-4E9D-9A5C-9AD098C1553C}" srcOrd="6" destOrd="0" presId="urn:microsoft.com/office/officeart/2005/8/layout/lProcess2"/>
    <dgm:cxn modelId="{CDC8DB6B-C27A-4E82-829C-F0F4520CE1FD}" type="presParOf" srcId="{459C19E2-7A8C-4762-8543-D5B674E4702C}" destId="{CB12169B-1D51-47C7-B88B-E075428A8BB3}" srcOrd="7" destOrd="0" presId="urn:microsoft.com/office/officeart/2005/8/layout/lProcess2"/>
    <dgm:cxn modelId="{88AA4680-BE18-474F-893F-D2383EA46EC7}" type="presParOf" srcId="{459C19E2-7A8C-4762-8543-D5B674E4702C}" destId="{3A25E6A5-97FF-4631-AEC7-596FF73A6C72}" srcOrd="8" destOrd="0" presId="urn:microsoft.com/office/officeart/2005/8/layout/lProcess2"/>
    <dgm:cxn modelId="{20FF393B-A86C-49DB-A12B-FD3A092F073F}" type="presParOf" srcId="{7C7B079E-6E58-4C7A-9A7B-4201B4F1C2CC}" destId="{FD4F652B-BB53-4EA4-9DD1-C93FDF8964FD}" srcOrd="1" destOrd="0" presId="urn:microsoft.com/office/officeart/2005/8/layout/lProcess2"/>
    <dgm:cxn modelId="{F800C68B-3573-451E-AEB7-E059F6A84FD8}" type="presParOf" srcId="{7C7B079E-6E58-4C7A-9A7B-4201B4F1C2CC}" destId="{33F11E43-ECD6-4253-86A9-FA6D0A67CF62}" srcOrd="2" destOrd="0" presId="urn:microsoft.com/office/officeart/2005/8/layout/lProcess2"/>
    <dgm:cxn modelId="{DB69B4B5-40E1-4103-8C53-1AB65AF42F65}" type="presParOf" srcId="{33F11E43-ECD6-4253-86A9-FA6D0A67CF62}" destId="{64F69AD1-5B9C-4A01-BFDA-78BDB02EC748}" srcOrd="0" destOrd="0" presId="urn:microsoft.com/office/officeart/2005/8/layout/lProcess2"/>
    <dgm:cxn modelId="{62698882-8C57-43D5-9250-AB096C2F2558}" type="presParOf" srcId="{33F11E43-ECD6-4253-86A9-FA6D0A67CF62}" destId="{6C75F7E7-9D23-4F5C-8DB5-F54802E912EC}" srcOrd="1" destOrd="0" presId="urn:microsoft.com/office/officeart/2005/8/layout/lProcess2"/>
    <dgm:cxn modelId="{40F1EE30-3B45-4A54-B8DB-1DD591E38D92}" type="presParOf" srcId="{33F11E43-ECD6-4253-86A9-FA6D0A67CF62}" destId="{EAF7FCAF-EBF3-416D-93A0-35357556FAF3}" srcOrd="2" destOrd="0" presId="urn:microsoft.com/office/officeart/2005/8/layout/lProcess2"/>
    <dgm:cxn modelId="{98E51A6C-76B9-4D7F-B69B-D53C422EB8B0}" type="presParOf" srcId="{EAF7FCAF-EBF3-416D-93A0-35357556FAF3}" destId="{0FD87567-1E2F-41D8-B508-BC1DB3BB32F3}" srcOrd="0" destOrd="0" presId="urn:microsoft.com/office/officeart/2005/8/layout/lProcess2"/>
    <dgm:cxn modelId="{3BAC7B8C-2689-46E7-8BFD-4BF52DFAD2F1}" type="presParOf" srcId="{0FD87567-1E2F-41D8-B508-BC1DB3BB32F3}" destId="{C12CFA77-6204-43F5-BE5F-CD024E8FF718}" srcOrd="0" destOrd="0" presId="urn:microsoft.com/office/officeart/2005/8/layout/lProcess2"/>
    <dgm:cxn modelId="{9D92A68D-2E61-468C-9E82-3E4F8BE035EC}" type="presParOf" srcId="{0FD87567-1E2F-41D8-B508-BC1DB3BB32F3}" destId="{B6D3FD65-B147-4AD3-B9AE-A92E04934F72}" srcOrd="1" destOrd="0" presId="urn:microsoft.com/office/officeart/2005/8/layout/lProcess2"/>
    <dgm:cxn modelId="{8EC73044-9908-4C2B-9BCD-D5B9FB9809A6}" type="presParOf" srcId="{0FD87567-1E2F-41D8-B508-BC1DB3BB32F3}" destId="{05BB5DD9-75D2-40FF-AA6C-B569CA094AA1}" srcOrd="2" destOrd="0" presId="urn:microsoft.com/office/officeart/2005/8/layout/lProcess2"/>
    <dgm:cxn modelId="{8A32306A-B3CE-4CB8-8E36-2B7A980B4BA0}" type="presParOf" srcId="{0FD87567-1E2F-41D8-B508-BC1DB3BB32F3}" destId="{9C4A35EA-C3F4-44E8-94D7-4A4F6D86594A}" srcOrd="3" destOrd="0" presId="urn:microsoft.com/office/officeart/2005/8/layout/lProcess2"/>
    <dgm:cxn modelId="{71587A61-A7B7-4513-B2AC-90DD2A37D10F}" type="presParOf" srcId="{0FD87567-1E2F-41D8-B508-BC1DB3BB32F3}" destId="{B0025CFC-38CF-4812-B34F-B76CA4A8ED2C}" srcOrd="4" destOrd="0" presId="urn:microsoft.com/office/officeart/2005/8/layout/lProcess2"/>
    <dgm:cxn modelId="{C0B1C680-1286-45E4-B6A8-D168974FE618}" type="presParOf" srcId="{0FD87567-1E2F-41D8-B508-BC1DB3BB32F3}" destId="{A1187618-2BBA-4D5A-AD3C-EEB25F20A5C0}" srcOrd="5" destOrd="0" presId="urn:microsoft.com/office/officeart/2005/8/layout/lProcess2"/>
    <dgm:cxn modelId="{CD024C65-C271-4D1D-824B-7E0A26B74B28}" type="presParOf" srcId="{0FD87567-1E2F-41D8-B508-BC1DB3BB32F3}" destId="{E1BFE188-81D3-4B1F-8E18-914B1673D891}"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E29549-FD47-4059-99DF-C00C302AE20E}"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55A018F6-D192-4C83-987A-61F1A64F1EAF}">
      <dgm:prSet custT="1"/>
      <dgm:spPr/>
      <dgm:t>
        <a:bodyPr/>
        <a:lstStyle/>
        <a:p>
          <a:r>
            <a:rPr lang="en-US" sz="2000"/>
            <a:t>Max Capacities</a:t>
          </a:r>
        </a:p>
      </dgm:t>
    </dgm:pt>
    <dgm:pt modelId="{A29CC84D-C267-4572-AD26-9498166652FB}" type="parTrans" cxnId="{4289D0BE-9718-4625-BA12-A5C3BD0F3CCB}">
      <dgm:prSet/>
      <dgm:spPr/>
      <dgm:t>
        <a:bodyPr/>
        <a:lstStyle/>
        <a:p>
          <a:endParaRPr lang="en-US" sz="2800"/>
        </a:p>
      </dgm:t>
    </dgm:pt>
    <dgm:pt modelId="{F4FFB679-2EB8-4AC1-A919-9CEC6951C1B8}" type="sibTrans" cxnId="{4289D0BE-9718-4625-BA12-A5C3BD0F3CCB}">
      <dgm:prSet/>
      <dgm:spPr/>
      <dgm:t>
        <a:bodyPr/>
        <a:lstStyle/>
        <a:p>
          <a:endParaRPr lang="en-US" sz="2800"/>
        </a:p>
      </dgm:t>
    </dgm:pt>
    <dgm:pt modelId="{E3AEE99C-BB03-4A73-85AA-5FCAFDD69926}">
      <dgm:prSet custT="1"/>
      <dgm:spPr/>
      <dgm:t>
        <a:bodyPr/>
        <a:lstStyle/>
        <a:p>
          <a:r>
            <a:rPr lang="en-US" sz="1600"/>
            <a:t>Azure SQL Database - Up to 128 </a:t>
          </a:r>
          <a:r>
            <a:rPr lang="en-US" sz="1600" err="1"/>
            <a:t>vCores</a:t>
          </a:r>
          <a:r>
            <a:rPr lang="en-US" sz="1600"/>
            <a:t> and 4TB Memory and 4TB Database (data)</a:t>
          </a:r>
        </a:p>
      </dgm:t>
    </dgm:pt>
    <dgm:pt modelId="{7AECD0CD-DA3A-48AE-B5B5-8CC79F10B75C}" type="parTrans" cxnId="{445090CB-8C44-43BE-99A1-17AA775638B3}">
      <dgm:prSet/>
      <dgm:spPr/>
      <dgm:t>
        <a:bodyPr/>
        <a:lstStyle/>
        <a:p>
          <a:endParaRPr lang="en-US" sz="2800"/>
        </a:p>
      </dgm:t>
    </dgm:pt>
    <dgm:pt modelId="{337A78B1-58E4-4124-AE5B-A6F6C3A24154}" type="sibTrans" cxnId="{445090CB-8C44-43BE-99A1-17AA775638B3}">
      <dgm:prSet/>
      <dgm:spPr/>
      <dgm:t>
        <a:bodyPr/>
        <a:lstStyle/>
        <a:p>
          <a:endParaRPr lang="en-US" sz="2800"/>
        </a:p>
      </dgm:t>
    </dgm:pt>
    <dgm:pt modelId="{090BB774-DBA8-42DB-801D-417244B1BB7D}">
      <dgm:prSet custT="1"/>
      <dgm:spPr/>
      <dgm:t>
        <a:bodyPr/>
        <a:lstStyle/>
        <a:p>
          <a:r>
            <a:rPr lang="en-US" sz="1600"/>
            <a:t>Hyperscale – 100TB Max Database Size</a:t>
          </a:r>
        </a:p>
      </dgm:t>
    </dgm:pt>
    <dgm:pt modelId="{91C2629B-421A-4869-B3A1-1090909DD781}" type="parTrans" cxnId="{370F7889-7BF1-4EF2-8577-E34122BDFC0E}">
      <dgm:prSet/>
      <dgm:spPr/>
      <dgm:t>
        <a:bodyPr/>
        <a:lstStyle/>
        <a:p>
          <a:endParaRPr lang="en-US" sz="2800"/>
        </a:p>
      </dgm:t>
    </dgm:pt>
    <dgm:pt modelId="{953E7A28-3F9E-4268-988F-79BD79FEC449}" type="sibTrans" cxnId="{370F7889-7BF1-4EF2-8577-E34122BDFC0E}">
      <dgm:prSet/>
      <dgm:spPr/>
      <dgm:t>
        <a:bodyPr/>
        <a:lstStyle/>
        <a:p>
          <a:endParaRPr lang="en-US" sz="2800"/>
        </a:p>
      </dgm:t>
    </dgm:pt>
    <dgm:pt modelId="{9A73EECE-D1AA-42EC-A196-480B8D3DF4CE}">
      <dgm:prSet custT="1"/>
      <dgm:spPr/>
      <dgm:t>
        <a:bodyPr/>
        <a:lstStyle/>
        <a:p>
          <a:r>
            <a:rPr lang="en-US" sz="1600" dirty="0"/>
            <a:t>Managed Instance – Up to 80 vCores, 400GB Memory, and 8TB Database (data)</a:t>
          </a:r>
        </a:p>
      </dgm:t>
    </dgm:pt>
    <dgm:pt modelId="{006423FE-CE14-446D-8073-D82927E8F110}" type="parTrans" cxnId="{4402CB9C-AFCA-41C0-A4F7-881074566254}">
      <dgm:prSet/>
      <dgm:spPr/>
      <dgm:t>
        <a:bodyPr/>
        <a:lstStyle/>
        <a:p>
          <a:endParaRPr lang="en-US" sz="2800"/>
        </a:p>
      </dgm:t>
    </dgm:pt>
    <dgm:pt modelId="{2155B009-AABD-4691-9EF3-280DB854CF04}" type="sibTrans" cxnId="{4402CB9C-AFCA-41C0-A4F7-881074566254}">
      <dgm:prSet/>
      <dgm:spPr/>
      <dgm:t>
        <a:bodyPr/>
        <a:lstStyle/>
        <a:p>
          <a:endParaRPr lang="en-US" sz="2800"/>
        </a:p>
      </dgm:t>
    </dgm:pt>
    <dgm:pt modelId="{771AE272-7DC8-4C26-8BBE-D37CFBE5E2E6}">
      <dgm:prSet custT="1"/>
      <dgm:spPr/>
      <dgm:t>
        <a:bodyPr/>
        <a:lstStyle/>
        <a:p>
          <a:r>
            <a:rPr lang="en-US" sz="1600" dirty="0" err="1"/>
            <a:t>sys.dm_os_job_object</a:t>
          </a:r>
          <a:r>
            <a:rPr lang="en-US" sz="1600" dirty="0"/>
            <a:t> for true capacities</a:t>
          </a:r>
        </a:p>
      </dgm:t>
    </dgm:pt>
    <dgm:pt modelId="{D58BA4DF-10CB-4DBF-9407-DCDF705A5502}" type="parTrans" cxnId="{13936F12-F5C9-4A03-BC4B-96A159AC8F1A}">
      <dgm:prSet/>
      <dgm:spPr/>
      <dgm:t>
        <a:bodyPr/>
        <a:lstStyle/>
        <a:p>
          <a:endParaRPr lang="en-US" sz="2800"/>
        </a:p>
      </dgm:t>
    </dgm:pt>
    <dgm:pt modelId="{6FD30844-3D88-4B08-814B-60AC121417E6}" type="sibTrans" cxnId="{13936F12-F5C9-4A03-BC4B-96A159AC8F1A}">
      <dgm:prSet/>
      <dgm:spPr/>
      <dgm:t>
        <a:bodyPr/>
        <a:lstStyle/>
        <a:p>
          <a:endParaRPr lang="en-US" sz="2800"/>
        </a:p>
      </dgm:t>
    </dgm:pt>
    <dgm:pt modelId="{6DA3A6FC-7FC1-4EC0-872F-D0817096A979}">
      <dgm:prSet custT="1"/>
      <dgm:spPr/>
      <dgm:t>
        <a:bodyPr/>
        <a:lstStyle/>
        <a:p>
          <a:r>
            <a:rPr lang="en-US" sz="2000"/>
            <a:t>Indexes</a:t>
          </a:r>
        </a:p>
      </dgm:t>
    </dgm:pt>
    <dgm:pt modelId="{5F88DF7A-C5ED-49DD-B8A9-2168FF6E1F7F}" type="parTrans" cxnId="{AD4A4EEC-EE2D-47F3-B11C-B6471AC8C247}">
      <dgm:prSet/>
      <dgm:spPr/>
      <dgm:t>
        <a:bodyPr/>
        <a:lstStyle/>
        <a:p>
          <a:endParaRPr lang="en-US" sz="2800"/>
        </a:p>
      </dgm:t>
    </dgm:pt>
    <dgm:pt modelId="{20EBA39C-77AE-4884-BBDE-F094ED1F44F4}" type="sibTrans" cxnId="{AD4A4EEC-EE2D-47F3-B11C-B6471AC8C247}">
      <dgm:prSet/>
      <dgm:spPr/>
      <dgm:t>
        <a:bodyPr/>
        <a:lstStyle/>
        <a:p>
          <a:endParaRPr lang="en-US" sz="2800"/>
        </a:p>
      </dgm:t>
    </dgm:pt>
    <dgm:pt modelId="{714BDF5A-AD66-4AD7-ACE4-2C466CF5C7A5}">
      <dgm:prSet custT="1"/>
      <dgm:spPr/>
      <dgm:t>
        <a:bodyPr/>
        <a:lstStyle/>
        <a:p>
          <a:r>
            <a:rPr lang="en-US" sz="1600"/>
            <a:t>All index types are supported</a:t>
          </a:r>
        </a:p>
      </dgm:t>
    </dgm:pt>
    <dgm:pt modelId="{20F77050-1C7B-4B89-B2AA-D4DF911EF508}" type="parTrans" cxnId="{EF4ED08B-2CEA-40B4-8CD9-3773496E904A}">
      <dgm:prSet/>
      <dgm:spPr/>
      <dgm:t>
        <a:bodyPr/>
        <a:lstStyle/>
        <a:p>
          <a:endParaRPr lang="en-US" sz="2800"/>
        </a:p>
      </dgm:t>
    </dgm:pt>
    <dgm:pt modelId="{0EEE2DD0-1076-4474-942B-64D41C9C8C98}" type="sibTrans" cxnId="{EF4ED08B-2CEA-40B4-8CD9-3773496E904A}">
      <dgm:prSet/>
      <dgm:spPr/>
      <dgm:t>
        <a:bodyPr/>
        <a:lstStyle/>
        <a:p>
          <a:endParaRPr lang="en-US" sz="2800"/>
        </a:p>
      </dgm:t>
    </dgm:pt>
    <dgm:pt modelId="{B124E38E-ACC6-4256-96F2-FD1D076350CA}">
      <dgm:prSet custT="1"/>
      <dgm:spPr/>
      <dgm:t>
        <a:bodyPr/>
        <a:lstStyle/>
        <a:p>
          <a:r>
            <a:rPr lang="en-US" sz="1600" dirty="0"/>
            <a:t>Online and resumable indexes fully supported</a:t>
          </a:r>
        </a:p>
      </dgm:t>
    </dgm:pt>
    <dgm:pt modelId="{214FE188-A23E-4655-A3A3-7C66671070FC}" type="parTrans" cxnId="{46E69B35-363C-4424-8C11-5ABC47206894}">
      <dgm:prSet/>
      <dgm:spPr/>
      <dgm:t>
        <a:bodyPr/>
        <a:lstStyle/>
        <a:p>
          <a:endParaRPr lang="en-US" sz="2800"/>
        </a:p>
      </dgm:t>
    </dgm:pt>
    <dgm:pt modelId="{1A66390D-47C7-441A-847D-7D3AE9D22881}" type="sibTrans" cxnId="{46E69B35-363C-4424-8C11-5ABC47206894}">
      <dgm:prSet/>
      <dgm:spPr/>
      <dgm:t>
        <a:bodyPr/>
        <a:lstStyle/>
        <a:p>
          <a:endParaRPr lang="en-US" sz="2800"/>
        </a:p>
      </dgm:t>
    </dgm:pt>
    <dgm:pt modelId="{429CAD1C-E8B7-4E63-91B2-505BA05FC884}">
      <dgm:prSet custT="1"/>
      <dgm:spPr/>
      <dgm:t>
        <a:bodyPr/>
        <a:lstStyle/>
        <a:p>
          <a:r>
            <a:rPr lang="en-US" sz="1600"/>
            <a:t>Columnstore Indexes available in almost all tiers</a:t>
          </a:r>
        </a:p>
      </dgm:t>
    </dgm:pt>
    <dgm:pt modelId="{281A5646-94E0-451F-8321-C3B27729FFE2}" type="parTrans" cxnId="{2614E2BD-4610-45A8-9363-53008ED69EED}">
      <dgm:prSet/>
      <dgm:spPr/>
      <dgm:t>
        <a:bodyPr/>
        <a:lstStyle/>
        <a:p>
          <a:endParaRPr lang="en-US" sz="2800"/>
        </a:p>
      </dgm:t>
    </dgm:pt>
    <dgm:pt modelId="{17D6C299-25BB-4AC2-9225-284CD5C4FFAB}" type="sibTrans" cxnId="{2614E2BD-4610-45A8-9363-53008ED69EED}">
      <dgm:prSet/>
      <dgm:spPr/>
      <dgm:t>
        <a:bodyPr/>
        <a:lstStyle/>
        <a:p>
          <a:endParaRPr lang="en-US" sz="2800"/>
        </a:p>
      </dgm:t>
    </dgm:pt>
    <dgm:pt modelId="{9E8C2535-CD25-4521-83BA-A797B7058C3D}" type="pres">
      <dgm:prSet presAssocID="{0EE29549-FD47-4059-99DF-C00C302AE20E}" presName="linear" presStyleCnt="0">
        <dgm:presLayoutVars>
          <dgm:animLvl val="lvl"/>
          <dgm:resizeHandles val="exact"/>
        </dgm:presLayoutVars>
      </dgm:prSet>
      <dgm:spPr/>
    </dgm:pt>
    <dgm:pt modelId="{63A34589-E3C6-40FA-9325-BE585648A4B4}" type="pres">
      <dgm:prSet presAssocID="{55A018F6-D192-4C83-987A-61F1A64F1EAF}" presName="parentText" presStyleLbl="node1" presStyleIdx="0" presStyleCnt="2" custScaleY="55115">
        <dgm:presLayoutVars>
          <dgm:chMax val="0"/>
          <dgm:bulletEnabled val="1"/>
        </dgm:presLayoutVars>
      </dgm:prSet>
      <dgm:spPr/>
    </dgm:pt>
    <dgm:pt modelId="{8D7BFE95-C4FD-4B8D-BF01-D5A9AE8FD08F}" type="pres">
      <dgm:prSet presAssocID="{55A018F6-D192-4C83-987A-61F1A64F1EAF}" presName="childText" presStyleLbl="revTx" presStyleIdx="0" presStyleCnt="2">
        <dgm:presLayoutVars>
          <dgm:bulletEnabled val="1"/>
        </dgm:presLayoutVars>
      </dgm:prSet>
      <dgm:spPr/>
    </dgm:pt>
    <dgm:pt modelId="{B0C4A202-9739-450E-B3EA-88BBBF875CE1}" type="pres">
      <dgm:prSet presAssocID="{6DA3A6FC-7FC1-4EC0-872F-D0817096A979}" presName="parentText" presStyleLbl="node1" presStyleIdx="1" presStyleCnt="2" custScaleY="55115">
        <dgm:presLayoutVars>
          <dgm:chMax val="0"/>
          <dgm:bulletEnabled val="1"/>
        </dgm:presLayoutVars>
      </dgm:prSet>
      <dgm:spPr/>
    </dgm:pt>
    <dgm:pt modelId="{DE705DE1-7F03-45B6-80F3-E05522C13347}" type="pres">
      <dgm:prSet presAssocID="{6DA3A6FC-7FC1-4EC0-872F-D0817096A979}" presName="childText" presStyleLbl="revTx" presStyleIdx="1" presStyleCnt="2">
        <dgm:presLayoutVars>
          <dgm:bulletEnabled val="1"/>
        </dgm:presLayoutVars>
      </dgm:prSet>
      <dgm:spPr/>
    </dgm:pt>
  </dgm:ptLst>
  <dgm:cxnLst>
    <dgm:cxn modelId="{1E635407-867D-44FE-AEA0-B1A818264606}" type="presOf" srcId="{090BB774-DBA8-42DB-801D-417244B1BB7D}" destId="{8D7BFE95-C4FD-4B8D-BF01-D5A9AE8FD08F}" srcOrd="0" destOrd="1" presId="urn:microsoft.com/office/officeart/2005/8/layout/vList2"/>
    <dgm:cxn modelId="{AFD70B12-3CC0-4D7C-B251-97D465D86BCA}" type="presOf" srcId="{6DA3A6FC-7FC1-4EC0-872F-D0817096A979}" destId="{B0C4A202-9739-450E-B3EA-88BBBF875CE1}" srcOrd="0" destOrd="0" presId="urn:microsoft.com/office/officeart/2005/8/layout/vList2"/>
    <dgm:cxn modelId="{13936F12-F5C9-4A03-BC4B-96A159AC8F1A}" srcId="{55A018F6-D192-4C83-987A-61F1A64F1EAF}" destId="{771AE272-7DC8-4C26-8BBE-D37CFBE5E2E6}" srcOrd="3" destOrd="0" parTransId="{D58BA4DF-10CB-4DBF-9407-DCDF705A5502}" sibTransId="{6FD30844-3D88-4B08-814B-60AC121417E6}"/>
    <dgm:cxn modelId="{B0D2A428-6115-47BD-9F56-CB66CF0C4463}" type="presOf" srcId="{9A73EECE-D1AA-42EC-A196-480B8D3DF4CE}" destId="{8D7BFE95-C4FD-4B8D-BF01-D5A9AE8FD08F}" srcOrd="0" destOrd="2" presId="urn:microsoft.com/office/officeart/2005/8/layout/vList2"/>
    <dgm:cxn modelId="{46E69B35-363C-4424-8C11-5ABC47206894}" srcId="{6DA3A6FC-7FC1-4EC0-872F-D0817096A979}" destId="{B124E38E-ACC6-4256-96F2-FD1D076350CA}" srcOrd="1" destOrd="0" parTransId="{214FE188-A23E-4655-A3A3-7C66671070FC}" sibTransId="{1A66390D-47C7-441A-847D-7D3AE9D22881}"/>
    <dgm:cxn modelId="{A79C7965-6BEA-495B-B0DD-81655E07578D}" type="presOf" srcId="{771AE272-7DC8-4C26-8BBE-D37CFBE5E2E6}" destId="{8D7BFE95-C4FD-4B8D-BF01-D5A9AE8FD08F}" srcOrd="0" destOrd="3" presId="urn:microsoft.com/office/officeart/2005/8/layout/vList2"/>
    <dgm:cxn modelId="{FC4CFF67-AD8D-4AB3-957A-D08F194008CD}" type="presOf" srcId="{B124E38E-ACC6-4256-96F2-FD1D076350CA}" destId="{DE705DE1-7F03-45B6-80F3-E05522C13347}" srcOrd="0" destOrd="1" presId="urn:microsoft.com/office/officeart/2005/8/layout/vList2"/>
    <dgm:cxn modelId="{4EFC0F72-6ABB-4EBB-88F7-8A20EABB3DBD}" type="presOf" srcId="{714BDF5A-AD66-4AD7-ACE4-2C466CF5C7A5}" destId="{DE705DE1-7F03-45B6-80F3-E05522C13347}" srcOrd="0" destOrd="0" presId="urn:microsoft.com/office/officeart/2005/8/layout/vList2"/>
    <dgm:cxn modelId="{EA9A7157-9F6E-4A0A-ABB7-11764C46884B}" type="presOf" srcId="{55A018F6-D192-4C83-987A-61F1A64F1EAF}" destId="{63A34589-E3C6-40FA-9325-BE585648A4B4}" srcOrd="0" destOrd="0" presId="urn:microsoft.com/office/officeart/2005/8/layout/vList2"/>
    <dgm:cxn modelId="{8545207D-B1C0-4FD3-A9C0-F1C9E2931BB9}" type="presOf" srcId="{E3AEE99C-BB03-4A73-85AA-5FCAFDD69926}" destId="{8D7BFE95-C4FD-4B8D-BF01-D5A9AE8FD08F}" srcOrd="0" destOrd="0" presId="urn:microsoft.com/office/officeart/2005/8/layout/vList2"/>
    <dgm:cxn modelId="{370F7889-7BF1-4EF2-8577-E34122BDFC0E}" srcId="{55A018F6-D192-4C83-987A-61F1A64F1EAF}" destId="{090BB774-DBA8-42DB-801D-417244B1BB7D}" srcOrd="1" destOrd="0" parTransId="{91C2629B-421A-4869-B3A1-1090909DD781}" sibTransId="{953E7A28-3F9E-4268-988F-79BD79FEC449}"/>
    <dgm:cxn modelId="{EF4ED08B-2CEA-40B4-8CD9-3773496E904A}" srcId="{6DA3A6FC-7FC1-4EC0-872F-D0817096A979}" destId="{714BDF5A-AD66-4AD7-ACE4-2C466CF5C7A5}" srcOrd="0" destOrd="0" parTransId="{20F77050-1C7B-4B89-B2AA-D4DF911EF508}" sibTransId="{0EEE2DD0-1076-4474-942B-64D41C9C8C98}"/>
    <dgm:cxn modelId="{4402CB9C-AFCA-41C0-A4F7-881074566254}" srcId="{55A018F6-D192-4C83-987A-61F1A64F1EAF}" destId="{9A73EECE-D1AA-42EC-A196-480B8D3DF4CE}" srcOrd="2" destOrd="0" parTransId="{006423FE-CE14-446D-8073-D82927E8F110}" sibTransId="{2155B009-AABD-4691-9EF3-280DB854CF04}"/>
    <dgm:cxn modelId="{2614E2BD-4610-45A8-9363-53008ED69EED}" srcId="{6DA3A6FC-7FC1-4EC0-872F-D0817096A979}" destId="{429CAD1C-E8B7-4E63-91B2-505BA05FC884}" srcOrd="2" destOrd="0" parTransId="{281A5646-94E0-451F-8321-C3B27729FFE2}" sibTransId="{17D6C299-25BB-4AC2-9225-284CD5C4FFAB}"/>
    <dgm:cxn modelId="{4289D0BE-9718-4625-BA12-A5C3BD0F3CCB}" srcId="{0EE29549-FD47-4059-99DF-C00C302AE20E}" destId="{55A018F6-D192-4C83-987A-61F1A64F1EAF}" srcOrd="0" destOrd="0" parTransId="{A29CC84D-C267-4572-AD26-9498166652FB}" sibTransId="{F4FFB679-2EB8-4AC1-A919-9CEC6951C1B8}"/>
    <dgm:cxn modelId="{445090CB-8C44-43BE-99A1-17AA775638B3}" srcId="{55A018F6-D192-4C83-987A-61F1A64F1EAF}" destId="{E3AEE99C-BB03-4A73-85AA-5FCAFDD69926}" srcOrd="0" destOrd="0" parTransId="{7AECD0CD-DA3A-48AE-B5B5-8CC79F10B75C}" sibTransId="{337A78B1-58E4-4124-AE5B-A6F6C3A24154}"/>
    <dgm:cxn modelId="{CBD8B3E1-C3AC-4EBB-97A1-A9F81C8438F0}" type="presOf" srcId="{0EE29549-FD47-4059-99DF-C00C302AE20E}" destId="{9E8C2535-CD25-4521-83BA-A797B7058C3D}" srcOrd="0" destOrd="0" presId="urn:microsoft.com/office/officeart/2005/8/layout/vList2"/>
    <dgm:cxn modelId="{0B6EF6E3-6640-4F3F-8108-0F4899555D00}" type="presOf" srcId="{429CAD1C-E8B7-4E63-91B2-505BA05FC884}" destId="{DE705DE1-7F03-45B6-80F3-E05522C13347}" srcOrd="0" destOrd="2" presId="urn:microsoft.com/office/officeart/2005/8/layout/vList2"/>
    <dgm:cxn modelId="{AD4A4EEC-EE2D-47F3-B11C-B6471AC8C247}" srcId="{0EE29549-FD47-4059-99DF-C00C302AE20E}" destId="{6DA3A6FC-7FC1-4EC0-872F-D0817096A979}" srcOrd="1" destOrd="0" parTransId="{5F88DF7A-C5ED-49DD-B8A9-2168FF6E1F7F}" sibTransId="{20EBA39C-77AE-4884-BBDE-F094ED1F44F4}"/>
    <dgm:cxn modelId="{F660BFE1-D2F5-440B-9113-81A7EA479971}" type="presParOf" srcId="{9E8C2535-CD25-4521-83BA-A797B7058C3D}" destId="{63A34589-E3C6-40FA-9325-BE585648A4B4}" srcOrd="0" destOrd="0" presId="urn:microsoft.com/office/officeart/2005/8/layout/vList2"/>
    <dgm:cxn modelId="{2665E6EA-F8C5-46BE-88A2-C670202548F5}" type="presParOf" srcId="{9E8C2535-CD25-4521-83BA-A797B7058C3D}" destId="{8D7BFE95-C4FD-4B8D-BF01-D5A9AE8FD08F}" srcOrd="1" destOrd="0" presId="urn:microsoft.com/office/officeart/2005/8/layout/vList2"/>
    <dgm:cxn modelId="{3C40CDFB-D435-4D8F-A121-69FB36711D05}" type="presParOf" srcId="{9E8C2535-CD25-4521-83BA-A797B7058C3D}" destId="{B0C4A202-9739-450E-B3EA-88BBBF875CE1}" srcOrd="2" destOrd="0" presId="urn:microsoft.com/office/officeart/2005/8/layout/vList2"/>
    <dgm:cxn modelId="{E61FAB15-0E89-4AFF-A8AF-D91F986374A1}" type="presParOf" srcId="{9E8C2535-CD25-4521-83BA-A797B7058C3D}" destId="{DE705DE1-7F03-45B6-80F3-E05522C133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E29549-FD47-4059-99DF-C00C302AE20E}"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DCA41548-9EB2-429B-A75B-6AA6BC0F3244}">
      <dgm:prSet custT="1"/>
      <dgm:spPr/>
      <dgm:t>
        <a:bodyPr/>
        <a:lstStyle/>
        <a:p>
          <a:r>
            <a:rPr lang="en-US" sz="2000" dirty="0"/>
            <a:t>Partitions</a:t>
          </a:r>
        </a:p>
      </dgm:t>
    </dgm:pt>
    <dgm:pt modelId="{BE6ADEE6-0EDA-4428-99F2-30E5CAD9D7C5}" type="parTrans" cxnId="{E06C942D-7357-4A09-A6FC-0006961EDC0A}">
      <dgm:prSet/>
      <dgm:spPr/>
      <dgm:t>
        <a:bodyPr/>
        <a:lstStyle/>
        <a:p>
          <a:endParaRPr lang="en-US" sz="2800"/>
        </a:p>
      </dgm:t>
    </dgm:pt>
    <dgm:pt modelId="{2BA5F362-502A-4615-BE0B-D194CDF09657}" type="sibTrans" cxnId="{E06C942D-7357-4A09-A6FC-0006961EDC0A}">
      <dgm:prSet/>
      <dgm:spPr/>
      <dgm:t>
        <a:bodyPr/>
        <a:lstStyle/>
        <a:p>
          <a:endParaRPr lang="en-US" sz="2800"/>
        </a:p>
      </dgm:t>
    </dgm:pt>
    <dgm:pt modelId="{E0D8D38F-8264-43B1-B624-CAD2756D8837}">
      <dgm:prSet custT="1"/>
      <dgm:spPr/>
      <dgm:t>
        <a:bodyPr/>
        <a:lstStyle/>
        <a:p>
          <a:r>
            <a:rPr lang="en-US" sz="1600" dirty="0"/>
            <a:t>Supported for both SQL Database and Managed Instance</a:t>
          </a:r>
        </a:p>
      </dgm:t>
    </dgm:pt>
    <dgm:pt modelId="{7539E3EC-187A-4CF1-94BF-4EB34D939122}" type="parTrans" cxnId="{EB7491FB-576C-4C4C-9138-16FABF29F487}">
      <dgm:prSet/>
      <dgm:spPr/>
      <dgm:t>
        <a:bodyPr/>
        <a:lstStyle/>
        <a:p>
          <a:endParaRPr lang="en-US" sz="2800"/>
        </a:p>
      </dgm:t>
    </dgm:pt>
    <dgm:pt modelId="{5B96F09E-8B6B-46DD-8077-A6CDC9101C14}" type="sibTrans" cxnId="{EB7491FB-576C-4C4C-9138-16FABF29F487}">
      <dgm:prSet/>
      <dgm:spPr/>
      <dgm:t>
        <a:bodyPr/>
        <a:lstStyle/>
        <a:p>
          <a:endParaRPr lang="en-US" sz="2800"/>
        </a:p>
      </dgm:t>
    </dgm:pt>
    <dgm:pt modelId="{8062E9E8-1371-4D6F-8B02-B9D1CB0A66CD}">
      <dgm:prSet custT="1"/>
      <dgm:spPr/>
      <dgm:t>
        <a:bodyPr/>
        <a:lstStyle/>
        <a:p>
          <a:r>
            <a:rPr lang="en-US" sz="1600" dirty="0"/>
            <a:t>Placement on filegroups only supported for Managed Instance</a:t>
          </a:r>
        </a:p>
      </dgm:t>
    </dgm:pt>
    <dgm:pt modelId="{A1D04117-E8CA-406E-869C-25D5B542E346}" type="parTrans" cxnId="{EC2B0092-9725-44A7-8603-29BCFC798FFE}">
      <dgm:prSet/>
      <dgm:spPr/>
      <dgm:t>
        <a:bodyPr/>
        <a:lstStyle/>
        <a:p>
          <a:endParaRPr lang="en-US" sz="2800"/>
        </a:p>
      </dgm:t>
    </dgm:pt>
    <dgm:pt modelId="{37A88ECD-A983-4E47-9F22-C8711B8D7D45}" type="sibTrans" cxnId="{EC2B0092-9725-44A7-8603-29BCFC798FFE}">
      <dgm:prSet/>
      <dgm:spPr/>
      <dgm:t>
        <a:bodyPr/>
        <a:lstStyle/>
        <a:p>
          <a:endParaRPr lang="en-US" sz="2800"/>
        </a:p>
      </dgm:t>
    </dgm:pt>
    <dgm:pt modelId="{F4EE89BB-7299-4C78-93D0-5144126DF562}">
      <dgm:prSet custT="1"/>
      <dgm:spPr/>
      <dgm:t>
        <a:bodyPr/>
        <a:lstStyle/>
        <a:p>
          <a:r>
            <a:rPr lang="en-US" sz="2000" dirty="0"/>
            <a:t>SQL Server 2017/2019 Performance enhancements</a:t>
          </a:r>
        </a:p>
      </dgm:t>
    </dgm:pt>
    <dgm:pt modelId="{3AFFAAF5-B285-457D-BAA6-3D5C5FA2E321}" type="parTrans" cxnId="{8B5F95EA-BA7B-4F05-B77E-31C4FDA8D34D}">
      <dgm:prSet/>
      <dgm:spPr/>
      <dgm:t>
        <a:bodyPr/>
        <a:lstStyle/>
        <a:p>
          <a:endParaRPr lang="en-US" sz="2800"/>
        </a:p>
      </dgm:t>
    </dgm:pt>
    <dgm:pt modelId="{46779C07-7029-45C5-89C7-1DDD394D872F}" type="sibTrans" cxnId="{8B5F95EA-BA7B-4F05-B77E-31C4FDA8D34D}">
      <dgm:prSet/>
      <dgm:spPr/>
      <dgm:t>
        <a:bodyPr/>
        <a:lstStyle/>
        <a:p>
          <a:endParaRPr lang="en-US" sz="2800"/>
        </a:p>
      </dgm:t>
    </dgm:pt>
    <dgm:pt modelId="{CD102369-F4CF-4F9D-8B92-5B8D24ED1E53}">
      <dgm:prSet custT="1"/>
      <dgm:spPr/>
      <dgm:t>
        <a:bodyPr/>
        <a:lstStyle/>
        <a:p>
          <a:r>
            <a:rPr lang="en-US" sz="1600" dirty="0"/>
            <a:t>Intelligent Query Processing (except for Scalar UDF </a:t>
          </a:r>
          <a:r>
            <a:rPr lang="en-US" sz="1600" dirty="0" err="1"/>
            <a:t>Inling</a:t>
          </a:r>
          <a:r>
            <a:rPr lang="en-US" sz="1600" dirty="0"/>
            <a:t>)</a:t>
          </a:r>
        </a:p>
      </dgm:t>
    </dgm:pt>
    <dgm:pt modelId="{9B9A63D8-9445-47DD-A92F-C2912C7C3CBA}" type="parTrans" cxnId="{202C925B-65C6-438A-9280-06509C02D0A0}">
      <dgm:prSet/>
      <dgm:spPr/>
      <dgm:t>
        <a:bodyPr/>
        <a:lstStyle/>
        <a:p>
          <a:endParaRPr lang="en-US" sz="2800"/>
        </a:p>
      </dgm:t>
    </dgm:pt>
    <dgm:pt modelId="{FD1F4127-D158-49A4-9CD3-FD334D5ACFF8}" type="sibTrans" cxnId="{202C925B-65C6-438A-9280-06509C02D0A0}">
      <dgm:prSet/>
      <dgm:spPr/>
      <dgm:t>
        <a:bodyPr/>
        <a:lstStyle/>
        <a:p>
          <a:endParaRPr lang="en-US" sz="2800"/>
        </a:p>
      </dgm:t>
    </dgm:pt>
    <dgm:pt modelId="{E09DF594-3591-41DE-9ED7-E7E076E9FC6A}">
      <dgm:prSet custT="1"/>
      <dgm:spPr/>
      <dgm:t>
        <a:bodyPr/>
        <a:lstStyle/>
        <a:p>
          <a:r>
            <a:rPr lang="en-US" sz="1600" dirty="0"/>
            <a:t>Not 100% in Azure SQL (today)</a:t>
          </a:r>
        </a:p>
      </dgm:t>
    </dgm:pt>
    <dgm:pt modelId="{89315A26-C1C6-44BD-B21A-1847E7614091}" type="parTrans" cxnId="{F8D0B071-9648-45DF-8C8D-6C96A3B8B9AE}">
      <dgm:prSet/>
      <dgm:spPr/>
      <dgm:t>
        <a:bodyPr/>
        <a:lstStyle/>
        <a:p>
          <a:endParaRPr lang="en-US" sz="2800"/>
        </a:p>
      </dgm:t>
    </dgm:pt>
    <dgm:pt modelId="{DA007140-DE97-4F74-BFB1-4BAA914D872F}" type="sibTrans" cxnId="{F8D0B071-9648-45DF-8C8D-6C96A3B8B9AE}">
      <dgm:prSet/>
      <dgm:spPr/>
      <dgm:t>
        <a:bodyPr/>
        <a:lstStyle/>
        <a:p>
          <a:endParaRPr lang="en-US" sz="2800"/>
        </a:p>
      </dgm:t>
    </dgm:pt>
    <dgm:pt modelId="{A7A60056-CF87-4A9C-B3C5-52A03CD06B6E}">
      <dgm:prSet custT="1"/>
      <dgm:spPr/>
      <dgm:t>
        <a:bodyPr/>
        <a:lstStyle/>
        <a:p>
          <a:r>
            <a:rPr lang="en-US" sz="1600" dirty="0"/>
            <a:t>Automatic Plan Correction</a:t>
          </a:r>
        </a:p>
      </dgm:t>
    </dgm:pt>
    <dgm:pt modelId="{70545024-8A54-4C68-BEAA-3EF6B51F776D}" type="parTrans" cxnId="{DE084357-95DA-4A67-BD25-803EC854BD50}">
      <dgm:prSet/>
      <dgm:spPr/>
      <dgm:t>
        <a:bodyPr/>
        <a:lstStyle/>
        <a:p>
          <a:endParaRPr lang="en-US" sz="2800"/>
        </a:p>
      </dgm:t>
    </dgm:pt>
    <dgm:pt modelId="{3A3FE71E-F243-498F-B6C2-6F46724F5279}" type="sibTrans" cxnId="{DE084357-95DA-4A67-BD25-803EC854BD50}">
      <dgm:prSet/>
      <dgm:spPr/>
      <dgm:t>
        <a:bodyPr/>
        <a:lstStyle/>
        <a:p>
          <a:endParaRPr lang="en-US" sz="2800"/>
        </a:p>
      </dgm:t>
    </dgm:pt>
    <dgm:pt modelId="{67DCD5CD-9032-49E2-B291-903070460D14}">
      <dgm:prSet custT="1"/>
      <dgm:spPr/>
      <dgm:t>
        <a:bodyPr/>
        <a:lstStyle/>
        <a:p>
          <a:r>
            <a:rPr lang="en-US" sz="2000" dirty="0"/>
            <a:t>In-Memory OLTP</a:t>
          </a:r>
        </a:p>
      </dgm:t>
    </dgm:pt>
    <dgm:pt modelId="{416C9C49-9ABF-4FDE-ACCF-2C0E91CD2B81}" type="parTrans" cxnId="{AF29A580-CABD-404F-886F-2E3906EC7064}">
      <dgm:prSet/>
      <dgm:spPr/>
      <dgm:t>
        <a:bodyPr/>
        <a:lstStyle/>
        <a:p>
          <a:endParaRPr lang="en-US"/>
        </a:p>
      </dgm:t>
    </dgm:pt>
    <dgm:pt modelId="{AFADBB09-B4C7-4CE7-8B61-FEDB91E7A08B}" type="sibTrans" cxnId="{AF29A580-CABD-404F-886F-2E3906EC7064}">
      <dgm:prSet/>
      <dgm:spPr/>
      <dgm:t>
        <a:bodyPr/>
        <a:lstStyle/>
        <a:p>
          <a:endParaRPr lang="en-US"/>
        </a:p>
      </dgm:t>
    </dgm:pt>
    <dgm:pt modelId="{148D3A3D-9A21-402A-BE9F-EF06145582A1}">
      <dgm:prSet custT="1"/>
      <dgm:spPr/>
      <dgm:t>
        <a:bodyPr/>
        <a:lstStyle/>
        <a:p>
          <a:r>
            <a:rPr lang="en-US" sz="1600" dirty="0"/>
            <a:t>Available in Business Critical Tiers</a:t>
          </a:r>
        </a:p>
      </dgm:t>
    </dgm:pt>
    <dgm:pt modelId="{51300CCE-1B27-4C83-8858-8AE5C9017712}" type="parTrans" cxnId="{393759BF-94CA-44AD-8505-7C6BFEC4CD7D}">
      <dgm:prSet/>
      <dgm:spPr/>
      <dgm:t>
        <a:bodyPr/>
        <a:lstStyle/>
        <a:p>
          <a:endParaRPr lang="en-US"/>
        </a:p>
      </dgm:t>
    </dgm:pt>
    <dgm:pt modelId="{F5254002-779B-4051-BD65-C43FD4B9831C}" type="sibTrans" cxnId="{393759BF-94CA-44AD-8505-7C6BFEC4CD7D}">
      <dgm:prSet/>
      <dgm:spPr/>
      <dgm:t>
        <a:bodyPr/>
        <a:lstStyle/>
        <a:p>
          <a:endParaRPr lang="en-US"/>
        </a:p>
      </dgm:t>
    </dgm:pt>
    <dgm:pt modelId="{02D4F6CB-44A2-4805-B8EF-E6FA46D3FCB2}">
      <dgm:prSet custT="1"/>
      <dgm:spPr/>
      <dgm:t>
        <a:bodyPr/>
        <a:lstStyle/>
        <a:p>
          <a:r>
            <a:rPr lang="en-US" sz="1600" dirty="0"/>
            <a:t>Memory Optimized FILEGROUP created with database creation</a:t>
          </a:r>
        </a:p>
      </dgm:t>
    </dgm:pt>
    <dgm:pt modelId="{869878F1-6439-4B51-B0CB-8DBD1D2CD456}" type="parTrans" cxnId="{42C6A1D2-CEFD-4284-AD2F-F7D3EC4FF6B6}">
      <dgm:prSet/>
      <dgm:spPr/>
      <dgm:t>
        <a:bodyPr/>
        <a:lstStyle/>
        <a:p>
          <a:endParaRPr lang="en-US"/>
        </a:p>
      </dgm:t>
    </dgm:pt>
    <dgm:pt modelId="{4A21CC11-9A70-4EE8-AE1A-B0EC99C9F494}" type="sibTrans" cxnId="{42C6A1D2-CEFD-4284-AD2F-F7D3EC4FF6B6}">
      <dgm:prSet/>
      <dgm:spPr/>
      <dgm:t>
        <a:bodyPr/>
        <a:lstStyle/>
        <a:p>
          <a:endParaRPr lang="en-US"/>
        </a:p>
      </dgm:t>
    </dgm:pt>
    <dgm:pt modelId="{6DBDF493-53C9-4988-A46A-891743A7A3A6}">
      <dgm:prSet custT="1"/>
      <dgm:spPr/>
      <dgm:t>
        <a:bodyPr/>
        <a:lstStyle/>
        <a:p>
          <a:r>
            <a:rPr lang="en-US" sz="1600" dirty="0"/>
            <a:t>Max memory a portion of overall memory limit</a:t>
          </a:r>
        </a:p>
      </dgm:t>
    </dgm:pt>
    <dgm:pt modelId="{D4556664-5F77-4324-BF65-F49A1BDB1C64}" type="parTrans" cxnId="{B98B3211-4C6A-425B-B9FC-E5AB983AFD2D}">
      <dgm:prSet/>
      <dgm:spPr/>
      <dgm:t>
        <a:bodyPr/>
        <a:lstStyle/>
        <a:p>
          <a:endParaRPr lang="en-US"/>
        </a:p>
      </dgm:t>
    </dgm:pt>
    <dgm:pt modelId="{7F37B62D-C734-4CA6-8D45-A5CA90E30DC2}" type="sibTrans" cxnId="{B98B3211-4C6A-425B-B9FC-E5AB983AFD2D}">
      <dgm:prSet/>
      <dgm:spPr/>
      <dgm:t>
        <a:bodyPr/>
        <a:lstStyle/>
        <a:p>
          <a:endParaRPr lang="en-US"/>
        </a:p>
      </dgm:t>
    </dgm:pt>
    <dgm:pt modelId="{9E8C2535-CD25-4521-83BA-A797B7058C3D}" type="pres">
      <dgm:prSet presAssocID="{0EE29549-FD47-4059-99DF-C00C302AE20E}" presName="linear" presStyleCnt="0">
        <dgm:presLayoutVars>
          <dgm:animLvl val="lvl"/>
          <dgm:resizeHandles val="exact"/>
        </dgm:presLayoutVars>
      </dgm:prSet>
      <dgm:spPr/>
    </dgm:pt>
    <dgm:pt modelId="{4F2421E6-391B-4694-9A81-C9BEF83A87CB}" type="pres">
      <dgm:prSet presAssocID="{67DCD5CD-9032-49E2-B291-903070460D14}" presName="parentText" presStyleLbl="node1" presStyleIdx="0" presStyleCnt="3" custScaleY="55937">
        <dgm:presLayoutVars>
          <dgm:chMax val="0"/>
          <dgm:bulletEnabled val="1"/>
        </dgm:presLayoutVars>
      </dgm:prSet>
      <dgm:spPr/>
    </dgm:pt>
    <dgm:pt modelId="{5AE15E1D-C6ED-43DD-A022-1141FDB485C2}" type="pres">
      <dgm:prSet presAssocID="{67DCD5CD-9032-49E2-B291-903070460D14}" presName="childText" presStyleLbl="revTx" presStyleIdx="0" presStyleCnt="3">
        <dgm:presLayoutVars>
          <dgm:bulletEnabled val="1"/>
        </dgm:presLayoutVars>
      </dgm:prSet>
      <dgm:spPr/>
    </dgm:pt>
    <dgm:pt modelId="{FB07EF3F-47ED-4C50-9176-806E4A050853}" type="pres">
      <dgm:prSet presAssocID="{DCA41548-9EB2-429B-A75B-6AA6BC0F3244}" presName="parentText" presStyleLbl="node1" presStyleIdx="1" presStyleCnt="3" custScaleY="55937">
        <dgm:presLayoutVars>
          <dgm:chMax val="0"/>
          <dgm:bulletEnabled val="1"/>
        </dgm:presLayoutVars>
      </dgm:prSet>
      <dgm:spPr/>
    </dgm:pt>
    <dgm:pt modelId="{73086349-62C4-4AEB-BE11-9C8363ACB56C}" type="pres">
      <dgm:prSet presAssocID="{DCA41548-9EB2-429B-A75B-6AA6BC0F3244}" presName="childText" presStyleLbl="revTx" presStyleIdx="1" presStyleCnt="3">
        <dgm:presLayoutVars>
          <dgm:bulletEnabled val="1"/>
        </dgm:presLayoutVars>
      </dgm:prSet>
      <dgm:spPr/>
    </dgm:pt>
    <dgm:pt modelId="{40FE9423-1003-418E-BAC6-307F34D9D234}" type="pres">
      <dgm:prSet presAssocID="{F4EE89BB-7299-4C78-93D0-5144126DF562}" presName="parentText" presStyleLbl="node1" presStyleIdx="2" presStyleCnt="3" custScaleY="55937">
        <dgm:presLayoutVars>
          <dgm:chMax val="0"/>
          <dgm:bulletEnabled val="1"/>
        </dgm:presLayoutVars>
      </dgm:prSet>
      <dgm:spPr/>
    </dgm:pt>
    <dgm:pt modelId="{C12377D3-C723-413D-85A7-B54925A9C8C8}" type="pres">
      <dgm:prSet presAssocID="{F4EE89BB-7299-4C78-93D0-5144126DF562}" presName="childText" presStyleLbl="revTx" presStyleIdx="2" presStyleCnt="3">
        <dgm:presLayoutVars>
          <dgm:bulletEnabled val="1"/>
        </dgm:presLayoutVars>
      </dgm:prSet>
      <dgm:spPr/>
    </dgm:pt>
  </dgm:ptLst>
  <dgm:cxnLst>
    <dgm:cxn modelId="{B98B3211-4C6A-425B-B9FC-E5AB983AFD2D}" srcId="{67DCD5CD-9032-49E2-B291-903070460D14}" destId="{6DBDF493-53C9-4988-A46A-891743A7A3A6}" srcOrd="2" destOrd="0" parTransId="{D4556664-5F77-4324-BF65-F49A1BDB1C64}" sibTransId="{7F37B62D-C734-4CA6-8D45-A5CA90E30DC2}"/>
    <dgm:cxn modelId="{62127117-C8FA-478B-89C6-C58B5797A65E}" type="presOf" srcId="{F4EE89BB-7299-4C78-93D0-5144126DF562}" destId="{40FE9423-1003-418E-BAC6-307F34D9D234}" srcOrd="0" destOrd="0" presId="urn:microsoft.com/office/officeart/2005/8/layout/vList2"/>
    <dgm:cxn modelId="{EA214E2A-68A6-4B7A-BE85-7C1A4AFC9DE0}" type="presOf" srcId="{E0D8D38F-8264-43B1-B624-CAD2756D8837}" destId="{73086349-62C4-4AEB-BE11-9C8363ACB56C}" srcOrd="0" destOrd="0" presId="urn:microsoft.com/office/officeart/2005/8/layout/vList2"/>
    <dgm:cxn modelId="{E06C942D-7357-4A09-A6FC-0006961EDC0A}" srcId="{0EE29549-FD47-4059-99DF-C00C302AE20E}" destId="{DCA41548-9EB2-429B-A75B-6AA6BC0F3244}" srcOrd="1" destOrd="0" parTransId="{BE6ADEE6-0EDA-4428-99F2-30E5CAD9D7C5}" sibTransId="{2BA5F362-502A-4615-BE0B-D194CDF09657}"/>
    <dgm:cxn modelId="{202C925B-65C6-438A-9280-06509C02D0A0}" srcId="{F4EE89BB-7299-4C78-93D0-5144126DF562}" destId="{CD102369-F4CF-4F9D-8B92-5B8D24ED1E53}" srcOrd="1" destOrd="0" parTransId="{9B9A63D8-9445-47DD-A92F-C2912C7C3CBA}" sibTransId="{FD1F4127-D158-49A4-9CD3-FD334D5ACFF8}"/>
    <dgm:cxn modelId="{EEE0665D-2014-4061-9CD2-F15DE73CD6FF}" type="presOf" srcId="{6DBDF493-53C9-4988-A46A-891743A7A3A6}" destId="{5AE15E1D-C6ED-43DD-A022-1141FDB485C2}" srcOrd="0" destOrd="2" presId="urn:microsoft.com/office/officeart/2005/8/layout/vList2"/>
    <dgm:cxn modelId="{F8D0B071-9648-45DF-8C8D-6C96A3B8B9AE}" srcId="{F4EE89BB-7299-4C78-93D0-5144126DF562}" destId="{E09DF594-3591-41DE-9ED7-E7E076E9FC6A}" srcOrd="0" destOrd="0" parTransId="{89315A26-C1C6-44BD-B21A-1847E7614091}" sibTransId="{DA007140-DE97-4F74-BFB1-4BAA914D872F}"/>
    <dgm:cxn modelId="{C5D8BC54-5B9C-4012-A1E7-A79426043044}" type="presOf" srcId="{CD102369-F4CF-4F9D-8B92-5B8D24ED1E53}" destId="{C12377D3-C723-413D-85A7-B54925A9C8C8}" srcOrd="0" destOrd="1" presId="urn:microsoft.com/office/officeart/2005/8/layout/vList2"/>
    <dgm:cxn modelId="{25979F75-933C-4A8D-8169-4CA38F1FC315}" type="presOf" srcId="{148D3A3D-9A21-402A-BE9F-EF06145582A1}" destId="{5AE15E1D-C6ED-43DD-A022-1141FDB485C2}" srcOrd="0" destOrd="0" presId="urn:microsoft.com/office/officeart/2005/8/layout/vList2"/>
    <dgm:cxn modelId="{DE084357-95DA-4A67-BD25-803EC854BD50}" srcId="{F4EE89BB-7299-4C78-93D0-5144126DF562}" destId="{A7A60056-CF87-4A9C-B3C5-52A03CD06B6E}" srcOrd="2" destOrd="0" parTransId="{70545024-8A54-4C68-BEAA-3EF6B51F776D}" sibTransId="{3A3FE71E-F243-498F-B6C2-6F46724F5279}"/>
    <dgm:cxn modelId="{AF29A580-CABD-404F-886F-2E3906EC7064}" srcId="{0EE29549-FD47-4059-99DF-C00C302AE20E}" destId="{67DCD5CD-9032-49E2-B291-903070460D14}" srcOrd="0" destOrd="0" parTransId="{416C9C49-9ABF-4FDE-ACCF-2C0E91CD2B81}" sibTransId="{AFADBB09-B4C7-4CE7-8B61-FEDB91E7A08B}"/>
    <dgm:cxn modelId="{F78D8F83-09E1-4CC9-A441-B9316A96D759}" type="presOf" srcId="{E09DF594-3591-41DE-9ED7-E7E076E9FC6A}" destId="{C12377D3-C723-413D-85A7-B54925A9C8C8}" srcOrd="0" destOrd="0" presId="urn:microsoft.com/office/officeart/2005/8/layout/vList2"/>
    <dgm:cxn modelId="{C341858B-EA88-4D3C-94A2-D5C0A4F5ACD3}" type="presOf" srcId="{8062E9E8-1371-4D6F-8B02-B9D1CB0A66CD}" destId="{73086349-62C4-4AEB-BE11-9C8363ACB56C}" srcOrd="0" destOrd="1" presId="urn:microsoft.com/office/officeart/2005/8/layout/vList2"/>
    <dgm:cxn modelId="{5DC30B8E-5568-44CC-986B-9879C02E8FE9}" type="presOf" srcId="{67DCD5CD-9032-49E2-B291-903070460D14}" destId="{4F2421E6-391B-4694-9A81-C9BEF83A87CB}" srcOrd="0" destOrd="0" presId="urn:microsoft.com/office/officeart/2005/8/layout/vList2"/>
    <dgm:cxn modelId="{EC2B0092-9725-44A7-8603-29BCFC798FFE}" srcId="{DCA41548-9EB2-429B-A75B-6AA6BC0F3244}" destId="{8062E9E8-1371-4D6F-8B02-B9D1CB0A66CD}" srcOrd="1" destOrd="0" parTransId="{A1D04117-E8CA-406E-869C-25D5B542E346}" sibTransId="{37A88ECD-A983-4E47-9F22-C8711B8D7D45}"/>
    <dgm:cxn modelId="{649A9B9D-E332-4832-BEE7-EB5EA2302281}" type="presOf" srcId="{A7A60056-CF87-4A9C-B3C5-52A03CD06B6E}" destId="{C12377D3-C723-413D-85A7-B54925A9C8C8}" srcOrd="0" destOrd="2" presId="urn:microsoft.com/office/officeart/2005/8/layout/vList2"/>
    <dgm:cxn modelId="{393759BF-94CA-44AD-8505-7C6BFEC4CD7D}" srcId="{67DCD5CD-9032-49E2-B291-903070460D14}" destId="{148D3A3D-9A21-402A-BE9F-EF06145582A1}" srcOrd="0" destOrd="0" parTransId="{51300CCE-1B27-4C83-8858-8AE5C9017712}" sibTransId="{F5254002-779B-4051-BD65-C43FD4B9831C}"/>
    <dgm:cxn modelId="{42C6A1D2-CEFD-4284-AD2F-F7D3EC4FF6B6}" srcId="{67DCD5CD-9032-49E2-B291-903070460D14}" destId="{02D4F6CB-44A2-4805-B8EF-E6FA46D3FCB2}" srcOrd="1" destOrd="0" parTransId="{869878F1-6439-4B51-B0CB-8DBD1D2CD456}" sibTransId="{4A21CC11-9A70-4EE8-AE1A-B0EC99C9F494}"/>
    <dgm:cxn modelId="{CBD8B3E1-C3AC-4EBB-97A1-A9F81C8438F0}" type="presOf" srcId="{0EE29549-FD47-4059-99DF-C00C302AE20E}" destId="{9E8C2535-CD25-4521-83BA-A797B7058C3D}" srcOrd="0" destOrd="0" presId="urn:microsoft.com/office/officeart/2005/8/layout/vList2"/>
    <dgm:cxn modelId="{3EA882E9-D801-4017-A103-F1B74098604A}" type="presOf" srcId="{DCA41548-9EB2-429B-A75B-6AA6BC0F3244}" destId="{FB07EF3F-47ED-4C50-9176-806E4A050853}" srcOrd="0" destOrd="0" presId="urn:microsoft.com/office/officeart/2005/8/layout/vList2"/>
    <dgm:cxn modelId="{8B5F95EA-BA7B-4F05-B77E-31C4FDA8D34D}" srcId="{0EE29549-FD47-4059-99DF-C00C302AE20E}" destId="{F4EE89BB-7299-4C78-93D0-5144126DF562}" srcOrd="2" destOrd="0" parTransId="{3AFFAAF5-B285-457D-BAA6-3D5C5FA2E321}" sibTransId="{46779C07-7029-45C5-89C7-1DDD394D872F}"/>
    <dgm:cxn modelId="{B4915AF3-70F0-4ED1-9DA4-56E191C53508}" type="presOf" srcId="{02D4F6CB-44A2-4805-B8EF-E6FA46D3FCB2}" destId="{5AE15E1D-C6ED-43DD-A022-1141FDB485C2}" srcOrd="0" destOrd="1" presId="urn:microsoft.com/office/officeart/2005/8/layout/vList2"/>
    <dgm:cxn modelId="{EB7491FB-576C-4C4C-9138-16FABF29F487}" srcId="{DCA41548-9EB2-429B-A75B-6AA6BC0F3244}" destId="{E0D8D38F-8264-43B1-B624-CAD2756D8837}" srcOrd="0" destOrd="0" parTransId="{7539E3EC-187A-4CF1-94BF-4EB34D939122}" sibTransId="{5B96F09E-8B6B-46DD-8077-A6CDC9101C14}"/>
    <dgm:cxn modelId="{8B855441-AE1D-47C5-8332-C545442CC1BB}" type="presParOf" srcId="{9E8C2535-CD25-4521-83BA-A797B7058C3D}" destId="{4F2421E6-391B-4694-9A81-C9BEF83A87CB}" srcOrd="0" destOrd="0" presId="urn:microsoft.com/office/officeart/2005/8/layout/vList2"/>
    <dgm:cxn modelId="{AEF7723F-6B99-427E-88A1-02901ED45881}" type="presParOf" srcId="{9E8C2535-CD25-4521-83BA-A797B7058C3D}" destId="{5AE15E1D-C6ED-43DD-A022-1141FDB485C2}" srcOrd="1" destOrd="0" presId="urn:microsoft.com/office/officeart/2005/8/layout/vList2"/>
    <dgm:cxn modelId="{646BF793-020C-42A2-BD74-646434F05462}" type="presParOf" srcId="{9E8C2535-CD25-4521-83BA-A797B7058C3D}" destId="{FB07EF3F-47ED-4C50-9176-806E4A050853}" srcOrd="2" destOrd="0" presId="urn:microsoft.com/office/officeart/2005/8/layout/vList2"/>
    <dgm:cxn modelId="{38405DF2-FA2B-4A9C-A26E-C8D4273A3E03}" type="presParOf" srcId="{9E8C2535-CD25-4521-83BA-A797B7058C3D}" destId="{73086349-62C4-4AEB-BE11-9C8363ACB56C}" srcOrd="3" destOrd="0" presId="urn:microsoft.com/office/officeart/2005/8/layout/vList2"/>
    <dgm:cxn modelId="{1BB51845-E54E-44C4-BE84-3E995EF6F229}" type="presParOf" srcId="{9E8C2535-CD25-4521-83BA-A797B7058C3D}" destId="{40FE9423-1003-418E-BAC6-307F34D9D234}" srcOrd="4" destOrd="0" presId="urn:microsoft.com/office/officeart/2005/8/layout/vList2"/>
    <dgm:cxn modelId="{DB91AFB4-DE2A-4E56-A533-B0E7A5166416}" type="presParOf" srcId="{9E8C2535-CD25-4521-83BA-A797B7058C3D}" destId="{C12377D3-C723-413D-85A7-B54925A9C8C8}" srcOrd="5"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E51A56-74DD-4F10-9C86-EC2DF4230C5F}"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7AE902-8DCF-4604-A40A-FC1E42F51BE6}">
      <dgm:prSet/>
      <dgm:spPr>
        <a:ln>
          <a:solidFill>
            <a:schemeClr val="accent5">
              <a:lumMod val="60000"/>
              <a:lumOff val="40000"/>
            </a:schemeClr>
          </a:solidFill>
        </a:ln>
      </dgm:spPr>
      <dgm:t>
        <a:bodyPr/>
        <a:lstStyle/>
        <a:p>
          <a:pPr rtl="0"/>
          <a:r>
            <a:rPr lang="en-US" baseline="0"/>
            <a:t>Check Resource consumption</a:t>
          </a:r>
          <a:endParaRPr lang="en-US"/>
        </a:p>
      </dgm:t>
    </dgm:pt>
    <dgm:pt modelId="{37530B63-A505-4A6C-9596-493668E8DE0A}" type="parTrans" cxnId="{9D77150B-0815-49E5-91E8-5A758D1CEE63}">
      <dgm:prSet/>
      <dgm:spPr/>
      <dgm:t>
        <a:bodyPr/>
        <a:lstStyle/>
        <a:p>
          <a:endParaRPr lang="en-US"/>
        </a:p>
      </dgm:t>
    </dgm:pt>
    <dgm:pt modelId="{B7476DFF-24E4-4749-9245-44316A8D5911}" type="sibTrans" cxnId="{9D77150B-0815-49E5-91E8-5A758D1CEE63}">
      <dgm:prSet/>
      <dgm:spPr/>
      <dgm:t>
        <a:bodyPr/>
        <a:lstStyle/>
        <a:p>
          <a:endParaRPr lang="en-US"/>
        </a:p>
      </dgm:t>
    </dgm:pt>
    <dgm:pt modelId="{10E05E7F-6BAE-4400-9328-E05AA3DC227A}">
      <dgm:prSet/>
      <dgm:spPr>
        <a:ln>
          <a:solidFill>
            <a:srgbClr val="00B050"/>
          </a:solidFill>
        </a:ln>
      </dgm:spPr>
      <dgm:t>
        <a:bodyPr/>
        <a:lstStyle/>
        <a:p>
          <a:pPr rtl="0"/>
          <a:r>
            <a:rPr lang="en-US" baseline="0"/>
            <a:t>Running (CPU)?</a:t>
          </a:r>
          <a:endParaRPr lang="en-US"/>
        </a:p>
      </dgm:t>
    </dgm:pt>
    <dgm:pt modelId="{EE49CA36-E7C2-4CD5-A293-E9D1119B0612}" type="parTrans" cxnId="{A9436E85-D9BC-4535-BFF8-75A3239EC3B7}">
      <dgm:prSet/>
      <dgm:spPr/>
      <dgm:t>
        <a:bodyPr/>
        <a:lstStyle/>
        <a:p>
          <a:endParaRPr lang="en-US"/>
        </a:p>
      </dgm:t>
    </dgm:pt>
    <dgm:pt modelId="{020E5CE5-77F8-4DDD-97CE-1DFCD939D2B9}" type="sibTrans" cxnId="{A9436E85-D9BC-4535-BFF8-75A3239EC3B7}">
      <dgm:prSet/>
      <dgm:spPr/>
      <dgm:t>
        <a:bodyPr/>
        <a:lstStyle/>
        <a:p>
          <a:endParaRPr lang="en-US"/>
        </a:p>
      </dgm:t>
    </dgm:pt>
    <dgm:pt modelId="{B2A31AB0-6918-416E-BF05-985A90D7DE40}">
      <dgm:prSet/>
      <dgm:spPr/>
      <dgm:t>
        <a:bodyPr/>
        <a:lstStyle/>
        <a:p>
          <a:pPr rtl="0"/>
          <a:r>
            <a:rPr lang="en-US" baseline="0"/>
            <a:t>Waiting</a:t>
          </a:r>
          <a:endParaRPr lang="en-US"/>
        </a:p>
      </dgm:t>
    </dgm:pt>
    <dgm:pt modelId="{9ADC352C-0F39-4288-8EBD-753C990B4804}" type="parTrans" cxnId="{EF4E5798-1D3E-41C8-B8A4-689227C46575}">
      <dgm:prSet/>
      <dgm:spPr/>
      <dgm:t>
        <a:bodyPr/>
        <a:lstStyle/>
        <a:p>
          <a:endParaRPr lang="en-US"/>
        </a:p>
      </dgm:t>
    </dgm:pt>
    <dgm:pt modelId="{D922DEA1-B2B2-481A-AEFA-68D568E99404}" type="sibTrans" cxnId="{EF4E5798-1D3E-41C8-B8A4-689227C46575}">
      <dgm:prSet/>
      <dgm:spPr/>
      <dgm:t>
        <a:bodyPr/>
        <a:lstStyle/>
        <a:p>
          <a:endParaRPr lang="en-US"/>
        </a:p>
      </dgm:t>
    </dgm:pt>
    <dgm:pt modelId="{970A239E-8982-4475-B67E-E73AF615E8D0}">
      <dgm:prSet/>
      <dgm:spPr>
        <a:ln>
          <a:solidFill>
            <a:srgbClr val="C00000"/>
          </a:solidFill>
        </a:ln>
      </dgm:spPr>
      <dgm:t>
        <a:bodyPr/>
        <a:lstStyle/>
        <a:p>
          <a:pPr rtl="0"/>
          <a:r>
            <a:rPr lang="en-US"/>
            <a:t>IO Latch</a:t>
          </a:r>
        </a:p>
      </dgm:t>
    </dgm:pt>
    <dgm:pt modelId="{41500666-58F2-4565-AB67-33FA14EF3280}" type="parTrans" cxnId="{740F2EE5-0DC7-4AE6-B186-51E1E394C364}">
      <dgm:prSet/>
      <dgm:spPr/>
      <dgm:t>
        <a:bodyPr/>
        <a:lstStyle/>
        <a:p>
          <a:endParaRPr lang="en-US"/>
        </a:p>
      </dgm:t>
    </dgm:pt>
    <dgm:pt modelId="{96936DA8-FD7F-4A43-BC3C-1C94A7B2D453}" type="sibTrans" cxnId="{740F2EE5-0DC7-4AE6-B186-51E1E394C364}">
      <dgm:prSet/>
      <dgm:spPr/>
      <dgm:t>
        <a:bodyPr/>
        <a:lstStyle/>
        <a:p>
          <a:endParaRPr lang="en-US"/>
        </a:p>
      </dgm:t>
    </dgm:pt>
    <dgm:pt modelId="{70C108AF-EB09-4F75-BF94-C4AB7CFB2079}">
      <dgm:prSet/>
      <dgm:spPr>
        <a:ln>
          <a:solidFill>
            <a:srgbClr val="C00000"/>
          </a:solidFill>
        </a:ln>
      </dgm:spPr>
      <dgm:t>
        <a:bodyPr/>
        <a:lstStyle/>
        <a:p>
          <a:pPr rtl="0"/>
          <a:r>
            <a:rPr lang="en-US"/>
            <a:t>Lock Waits</a:t>
          </a:r>
        </a:p>
      </dgm:t>
    </dgm:pt>
    <dgm:pt modelId="{37550DFF-7D74-4CF5-A2BC-043933B2D7A9}" type="parTrans" cxnId="{C0B0C8EF-AEED-47EC-90B0-C3A96C627FAD}">
      <dgm:prSet/>
      <dgm:spPr/>
      <dgm:t>
        <a:bodyPr/>
        <a:lstStyle/>
        <a:p>
          <a:endParaRPr lang="en-US"/>
        </a:p>
      </dgm:t>
    </dgm:pt>
    <dgm:pt modelId="{6FA17339-7BD5-445D-AD56-74761BD23616}" type="sibTrans" cxnId="{C0B0C8EF-AEED-47EC-90B0-C3A96C627FAD}">
      <dgm:prSet/>
      <dgm:spPr/>
      <dgm:t>
        <a:bodyPr/>
        <a:lstStyle/>
        <a:p>
          <a:endParaRPr lang="en-US"/>
        </a:p>
      </dgm:t>
    </dgm:pt>
    <dgm:pt modelId="{EF33BBB6-8D40-4FE4-8D0D-F56EBF70A516}">
      <dgm:prSet/>
      <dgm:spPr>
        <a:ln>
          <a:solidFill>
            <a:srgbClr val="C00000"/>
          </a:solidFill>
        </a:ln>
      </dgm:spPr>
      <dgm:t>
        <a:bodyPr/>
        <a:lstStyle/>
        <a:p>
          <a:pPr rtl="0"/>
          <a:r>
            <a:rPr lang="en-US"/>
            <a:t>Latch Waits</a:t>
          </a:r>
        </a:p>
      </dgm:t>
    </dgm:pt>
    <dgm:pt modelId="{5D7937D0-7A6A-4378-84B0-9A8173AF0ED8}" type="parTrans" cxnId="{2DC71CAC-B6A9-44D4-AA29-46A0AAF12671}">
      <dgm:prSet/>
      <dgm:spPr/>
      <dgm:t>
        <a:bodyPr/>
        <a:lstStyle/>
        <a:p>
          <a:endParaRPr lang="en-US"/>
        </a:p>
      </dgm:t>
    </dgm:pt>
    <dgm:pt modelId="{09ADCB28-D1A0-40AB-8E10-EEE22F6DF9DD}" type="sibTrans" cxnId="{2DC71CAC-B6A9-44D4-AA29-46A0AAF12671}">
      <dgm:prSet/>
      <dgm:spPr/>
      <dgm:t>
        <a:bodyPr/>
        <a:lstStyle/>
        <a:p>
          <a:endParaRPr lang="en-US"/>
        </a:p>
      </dgm:t>
    </dgm:pt>
    <dgm:pt modelId="{E4D2D333-AD96-4627-8222-90ED78E2C862}">
      <dgm:prSet/>
      <dgm:spPr>
        <a:ln>
          <a:solidFill>
            <a:srgbClr val="C00000"/>
          </a:solidFill>
        </a:ln>
      </dgm:spPr>
      <dgm:t>
        <a:bodyPr/>
        <a:lstStyle/>
        <a:p>
          <a:pPr rtl="0"/>
          <a:r>
            <a:rPr lang="en-US"/>
            <a:t>… Others</a:t>
          </a:r>
        </a:p>
      </dgm:t>
    </dgm:pt>
    <dgm:pt modelId="{869524AA-900A-4A53-80E2-DA68FAFB7363}" type="parTrans" cxnId="{20FFE3CA-4E50-46F5-939E-66F7077EAA3B}">
      <dgm:prSet/>
      <dgm:spPr/>
      <dgm:t>
        <a:bodyPr/>
        <a:lstStyle/>
        <a:p>
          <a:endParaRPr lang="en-US"/>
        </a:p>
      </dgm:t>
    </dgm:pt>
    <dgm:pt modelId="{9A4E4662-BB14-4DC2-8DCC-CC8EEF81AE44}" type="sibTrans" cxnId="{20FFE3CA-4E50-46F5-939E-66F7077EAA3B}">
      <dgm:prSet/>
      <dgm:spPr/>
      <dgm:t>
        <a:bodyPr/>
        <a:lstStyle/>
        <a:p>
          <a:endParaRPr lang="en-US"/>
        </a:p>
      </dgm:t>
    </dgm:pt>
    <dgm:pt modelId="{9FE9B342-70B6-45B0-BE5C-0833A9F866E7}">
      <dgm:prSet/>
      <dgm:spPr>
        <a:ln>
          <a:solidFill>
            <a:srgbClr val="00B050"/>
          </a:solidFill>
        </a:ln>
      </dgm:spPr>
      <dgm:t>
        <a:bodyPr/>
        <a:lstStyle/>
        <a:p>
          <a:pPr rtl="0"/>
          <a:r>
            <a:rPr lang="en-US"/>
            <a:t>Execution</a:t>
          </a:r>
        </a:p>
      </dgm:t>
    </dgm:pt>
    <dgm:pt modelId="{E02DC0DB-20B8-42AF-B7D3-FFBEE4FE89D3}" type="parTrans" cxnId="{7E7CBBE8-AD17-4625-92EA-C922EA71634D}">
      <dgm:prSet/>
      <dgm:spPr/>
      <dgm:t>
        <a:bodyPr/>
        <a:lstStyle/>
        <a:p>
          <a:endParaRPr lang="en-US"/>
        </a:p>
      </dgm:t>
    </dgm:pt>
    <dgm:pt modelId="{891035E2-4CC1-4F54-AD29-74574705BAC5}" type="sibTrans" cxnId="{7E7CBBE8-AD17-4625-92EA-C922EA71634D}">
      <dgm:prSet/>
      <dgm:spPr/>
      <dgm:t>
        <a:bodyPr/>
        <a:lstStyle/>
        <a:p>
          <a:endParaRPr lang="en-US"/>
        </a:p>
      </dgm:t>
    </dgm:pt>
    <dgm:pt modelId="{E10A1004-9FD1-4A59-93E3-A9508A8FF7D4}">
      <dgm:prSet/>
      <dgm:spPr>
        <a:ln>
          <a:solidFill>
            <a:srgbClr val="00B050"/>
          </a:solidFill>
        </a:ln>
      </dgm:spPr>
      <dgm:t>
        <a:bodyPr/>
        <a:lstStyle/>
        <a:p>
          <a:pPr rtl="0"/>
          <a:r>
            <a:rPr lang="en-US"/>
            <a:t>Compilation</a:t>
          </a:r>
        </a:p>
      </dgm:t>
    </dgm:pt>
    <dgm:pt modelId="{B300F13D-0F16-41C8-BB19-65D38FD02217}" type="parTrans" cxnId="{6979B6EC-3B4D-49AD-A18B-F91FB13B2BB6}">
      <dgm:prSet/>
      <dgm:spPr/>
      <dgm:t>
        <a:bodyPr/>
        <a:lstStyle/>
        <a:p>
          <a:endParaRPr lang="en-US"/>
        </a:p>
      </dgm:t>
    </dgm:pt>
    <dgm:pt modelId="{E62B3333-E5D2-4619-BB2E-2A546D582747}" type="sibTrans" cxnId="{6979B6EC-3B4D-49AD-A18B-F91FB13B2BB6}">
      <dgm:prSet/>
      <dgm:spPr/>
      <dgm:t>
        <a:bodyPr/>
        <a:lstStyle/>
        <a:p>
          <a:endParaRPr lang="en-US"/>
        </a:p>
      </dgm:t>
    </dgm:pt>
    <dgm:pt modelId="{699B9F30-D6DF-41AF-9FEB-3E8E8188E495}">
      <dgm:prSet/>
      <dgm:spPr>
        <a:ln>
          <a:solidFill>
            <a:srgbClr val="C00000"/>
          </a:solidFill>
        </a:ln>
      </dgm:spPr>
      <dgm:t>
        <a:bodyPr/>
        <a:lstStyle/>
        <a:p>
          <a:pPr rtl="0"/>
          <a:r>
            <a:rPr lang="en-US"/>
            <a:t>Memory Grants</a:t>
          </a:r>
        </a:p>
      </dgm:t>
    </dgm:pt>
    <dgm:pt modelId="{339E508F-6894-4EC3-8274-41607CA00629}" type="parTrans" cxnId="{B1263D8B-9453-4C9C-876C-2A3729229A95}">
      <dgm:prSet/>
      <dgm:spPr/>
      <dgm:t>
        <a:bodyPr/>
        <a:lstStyle/>
        <a:p>
          <a:endParaRPr lang="en-US"/>
        </a:p>
      </dgm:t>
    </dgm:pt>
    <dgm:pt modelId="{BD23A91A-61DA-4BAC-B8CB-C49FAC329021}" type="sibTrans" cxnId="{B1263D8B-9453-4C9C-876C-2A3729229A95}">
      <dgm:prSet/>
      <dgm:spPr/>
      <dgm:t>
        <a:bodyPr/>
        <a:lstStyle/>
        <a:p>
          <a:endParaRPr lang="en-US"/>
        </a:p>
      </dgm:t>
    </dgm:pt>
    <dgm:pt modelId="{421C3F83-AE4F-4D2D-AFB9-A2F91C2456AB}">
      <dgm:prSet/>
      <dgm:spPr>
        <a:ln>
          <a:solidFill>
            <a:srgbClr val="C00000"/>
          </a:solidFill>
        </a:ln>
      </dgm:spPr>
      <dgm:t>
        <a:bodyPr/>
        <a:lstStyle/>
        <a:p>
          <a:pPr rtl="0"/>
          <a:r>
            <a:rPr lang="en-US"/>
            <a:t>Plan cache eviction</a:t>
          </a:r>
        </a:p>
      </dgm:t>
    </dgm:pt>
    <dgm:pt modelId="{AE291B94-CA66-4191-80C0-6EA097DB58EB}" type="parTrans" cxnId="{DE92E08E-1B1C-4CD8-8B7D-EE06B9EFAF56}">
      <dgm:prSet/>
      <dgm:spPr/>
      <dgm:t>
        <a:bodyPr/>
        <a:lstStyle/>
        <a:p>
          <a:endParaRPr lang="en-US"/>
        </a:p>
      </dgm:t>
    </dgm:pt>
    <dgm:pt modelId="{EC6F5D1C-62EC-4271-BCE6-538EB2CD6D37}" type="sibTrans" cxnId="{DE92E08E-1B1C-4CD8-8B7D-EE06B9EFAF56}">
      <dgm:prSet/>
      <dgm:spPr/>
      <dgm:t>
        <a:bodyPr/>
        <a:lstStyle/>
        <a:p>
          <a:endParaRPr lang="en-US"/>
        </a:p>
      </dgm:t>
    </dgm:pt>
    <dgm:pt modelId="{5852E8E0-B0ED-46D1-B60D-5210867D4EF5}">
      <dgm:prSet/>
      <dgm:spPr>
        <a:ln>
          <a:solidFill>
            <a:srgbClr val="C00000"/>
          </a:solidFill>
        </a:ln>
      </dgm:spPr>
      <dgm:t>
        <a:bodyPr/>
        <a:lstStyle/>
        <a:p>
          <a:pPr rtl="0"/>
          <a:r>
            <a:rPr lang="en-US"/>
            <a:t>Buffer pool limits</a:t>
          </a:r>
        </a:p>
      </dgm:t>
    </dgm:pt>
    <dgm:pt modelId="{80451196-2469-4C72-A131-47440DF6DF45}" type="parTrans" cxnId="{DD9F594D-57B7-4425-AAE7-6144EDD91B9F}">
      <dgm:prSet/>
      <dgm:spPr/>
      <dgm:t>
        <a:bodyPr/>
        <a:lstStyle/>
        <a:p>
          <a:endParaRPr lang="en-US"/>
        </a:p>
      </dgm:t>
    </dgm:pt>
    <dgm:pt modelId="{0C844885-4C3F-43B5-A320-56F8DED2B852}" type="sibTrans" cxnId="{DD9F594D-57B7-4425-AAE7-6144EDD91B9F}">
      <dgm:prSet/>
      <dgm:spPr/>
      <dgm:t>
        <a:bodyPr/>
        <a:lstStyle/>
        <a:p>
          <a:endParaRPr lang="en-US"/>
        </a:p>
      </dgm:t>
    </dgm:pt>
    <dgm:pt modelId="{1D762EE6-9055-4F4D-8713-A0FB9A9AF983}" type="pres">
      <dgm:prSet presAssocID="{0CE51A56-74DD-4F10-9C86-EC2DF4230C5F}" presName="hierChild1" presStyleCnt="0">
        <dgm:presLayoutVars>
          <dgm:chPref val="1"/>
          <dgm:dir/>
          <dgm:animOne val="branch"/>
          <dgm:animLvl val="lvl"/>
          <dgm:resizeHandles/>
        </dgm:presLayoutVars>
      </dgm:prSet>
      <dgm:spPr/>
    </dgm:pt>
    <dgm:pt modelId="{6BEF1C36-DC51-400F-A0F4-CAEE604C271A}" type="pres">
      <dgm:prSet presAssocID="{A87AE902-8DCF-4604-A40A-FC1E42F51BE6}" presName="hierRoot1" presStyleCnt="0"/>
      <dgm:spPr/>
    </dgm:pt>
    <dgm:pt modelId="{D0BF6932-1121-4D24-93F7-C6857A18017F}" type="pres">
      <dgm:prSet presAssocID="{A87AE902-8DCF-4604-A40A-FC1E42F51BE6}" presName="composite" presStyleCnt="0"/>
      <dgm:spPr/>
    </dgm:pt>
    <dgm:pt modelId="{15A8E2B6-7B73-47C2-8A02-5107C5060640}" type="pres">
      <dgm:prSet presAssocID="{A87AE902-8DCF-4604-A40A-FC1E42F51BE6}" presName="background" presStyleLbl="node0" presStyleIdx="0" presStyleCnt="1"/>
      <dgm:spPr/>
    </dgm:pt>
    <dgm:pt modelId="{7000F81C-3E8D-44FF-90E0-68CB987D140D}" type="pres">
      <dgm:prSet presAssocID="{A87AE902-8DCF-4604-A40A-FC1E42F51BE6}" presName="text" presStyleLbl="fgAcc0" presStyleIdx="0" presStyleCnt="1" custScaleX="127811">
        <dgm:presLayoutVars>
          <dgm:chPref val="3"/>
        </dgm:presLayoutVars>
      </dgm:prSet>
      <dgm:spPr/>
    </dgm:pt>
    <dgm:pt modelId="{AAD8E86B-5434-4A56-94CD-BF845BB6B750}" type="pres">
      <dgm:prSet presAssocID="{A87AE902-8DCF-4604-A40A-FC1E42F51BE6}" presName="hierChild2" presStyleCnt="0"/>
      <dgm:spPr/>
    </dgm:pt>
    <dgm:pt modelId="{415316AE-2F6F-48FA-9A67-523282DFDDFC}" type="pres">
      <dgm:prSet presAssocID="{EE49CA36-E7C2-4CD5-A293-E9D1119B0612}" presName="Name10" presStyleLbl="parChTrans1D2" presStyleIdx="0" presStyleCnt="2"/>
      <dgm:spPr/>
    </dgm:pt>
    <dgm:pt modelId="{5837C1D4-82CA-440E-ACF8-14936F05E6AD}" type="pres">
      <dgm:prSet presAssocID="{10E05E7F-6BAE-4400-9328-E05AA3DC227A}" presName="hierRoot2" presStyleCnt="0"/>
      <dgm:spPr/>
    </dgm:pt>
    <dgm:pt modelId="{4AEF682C-2B5F-4BBE-ADD4-A9250CDC8282}" type="pres">
      <dgm:prSet presAssocID="{10E05E7F-6BAE-4400-9328-E05AA3DC227A}" presName="composite2" presStyleCnt="0"/>
      <dgm:spPr/>
    </dgm:pt>
    <dgm:pt modelId="{065C8605-7DB7-4C47-B958-57B57E3D36BB}" type="pres">
      <dgm:prSet presAssocID="{10E05E7F-6BAE-4400-9328-E05AA3DC227A}" presName="background2" presStyleLbl="node2" presStyleIdx="0" presStyleCnt="2"/>
      <dgm:spPr/>
    </dgm:pt>
    <dgm:pt modelId="{7EF63477-A9F3-47E3-95A3-5BD54C456EA1}" type="pres">
      <dgm:prSet presAssocID="{10E05E7F-6BAE-4400-9328-E05AA3DC227A}" presName="text2" presStyleLbl="fgAcc2" presStyleIdx="0" presStyleCnt="2">
        <dgm:presLayoutVars>
          <dgm:chPref val="3"/>
        </dgm:presLayoutVars>
      </dgm:prSet>
      <dgm:spPr/>
    </dgm:pt>
    <dgm:pt modelId="{DCCEDEAE-199C-4C36-8563-789E97EA5281}" type="pres">
      <dgm:prSet presAssocID="{10E05E7F-6BAE-4400-9328-E05AA3DC227A}" presName="hierChild3" presStyleCnt="0"/>
      <dgm:spPr/>
    </dgm:pt>
    <dgm:pt modelId="{B13EEB13-C233-46E7-974A-49D4B2962519}" type="pres">
      <dgm:prSet presAssocID="{E02DC0DB-20B8-42AF-B7D3-FFBEE4FE89D3}" presName="Name17" presStyleLbl="parChTrans1D3" presStyleIdx="0" presStyleCnt="9"/>
      <dgm:spPr/>
    </dgm:pt>
    <dgm:pt modelId="{8BC9073C-4BC3-4E7D-8AF8-BFE95898CAC6}" type="pres">
      <dgm:prSet presAssocID="{9FE9B342-70B6-45B0-BE5C-0833A9F866E7}" presName="hierRoot3" presStyleCnt="0"/>
      <dgm:spPr/>
    </dgm:pt>
    <dgm:pt modelId="{E509A29B-7808-439F-A2FA-15B05927EB90}" type="pres">
      <dgm:prSet presAssocID="{9FE9B342-70B6-45B0-BE5C-0833A9F866E7}" presName="composite3" presStyleCnt="0"/>
      <dgm:spPr/>
    </dgm:pt>
    <dgm:pt modelId="{AF8B9A36-3C6E-4C4C-8B68-CEC8196F8882}" type="pres">
      <dgm:prSet presAssocID="{9FE9B342-70B6-45B0-BE5C-0833A9F866E7}" presName="background3" presStyleLbl="node3" presStyleIdx="0" presStyleCnt="9"/>
      <dgm:spPr/>
    </dgm:pt>
    <dgm:pt modelId="{C6BD1C3C-2474-4160-A4F7-E146DD3494B6}" type="pres">
      <dgm:prSet presAssocID="{9FE9B342-70B6-45B0-BE5C-0833A9F866E7}" presName="text3" presStyleLbl="fgAcc3" presStyleIdx="0" presStyleCnt="9">
        <dgm:presLayoutVars>
          <dgm:chPref val="3"/>
        </dgm:presLayoutVars>
      </dgm:prSet>
      <dgm:spPr/>
    </dgm:pt>
    <dgm:pt modelId="{3657DCF4-BC91-41D3-B418-9C39C3DD60AA}" type="pres">
      <dgm:prSet presAssocID="{9FE9B342-70B6-45B0-BE5C-0833A9F866E7}" presName="hierChild4" presStyleCnt="0"/>
      <dgm:spPr/>
    </dgm:pt>
    <dgm:pt modelId="{7F65320F-95F0-4BFD-AFE5-715F25F79DD6}" type="pres">
      <dgm:prSet presAssocID="{B300F13D-0F16-41C8-BB19-65D38FD02217}" presName="Name17" presStyleLbl="parChTrans1D3" presStyleIdx="1" presStyleCnt="9"/>
      <dgm:spPr/>
    </dgm:pt>
    <dgm:pt modelId="{38C9E475-5C3D-4C54-8EE2-93298DAA7FFE}" type="pres">
      <dgm:prSet presAssocID="{E10A1004-9FD1-4A59-93E3-A9508A8FF7D4}" presName="hierRoot3" presStyleCnt="0"/>
      <dgm:spPr/>
    </dgm:pt>
    <dgm:pt modelId="{94E071EF-44FA-44E8-9CE0-3E6F9E7AF039}" type="pres">
      <dgm:prSet presAssocID="{E10A1004-9FD1-4A59-93E3-A9508A8FF7D4}" presName="composite3" presStyleCnt="0"/>
      <dgm:spPr/>
    </dgm:pt>
    <dgm:pt modelId="{356EC0D6-1069-4CA2-8FCF-BB7075276F47}" type="pres">
      <dgm:prSet presAssocID="{E10A1004-9FD1-4A59-93E3-A9508A8FF7D4}" presName="background3" presStyleLbl="node3" presStyleIdx="1" presStyleCnt="9"/>
      <dgm:spPr/>
    </dgm:pt>
    <dgm:pt modelId="{74200049-54A9-45AB-B219-D7CE4A83F4AE}" type="pres">
      <dgm:prSet presAssocID="{E10A1004-9FD1-4A59-93E3-A9508A8FF7D4}" presName="text3" presStyleLbl="fgAcc3" presStyleIdx="1" presStyleCnt="9">
        <dgm:presLayoutVars>
          <dgm:chPref val="3"/>
        </dgm:presLayoutVars>
      </dgm:prSet>
      <dgm:spPr/>
    </dgm:pt>
    <dgm:pt modelId="{16B817E1-72DB-4A58-8D89-641E03AF04EF}" type="pres">
      <dgm:prSet presAssocID="{E10A1004-9FD1-4A59-93E3-A9508A8FF7D4}" presName="hierChild4" presStyleCnt="0"/>
      <dgm:spPr/>
    </dgm:pt>
    <dgm:pt modelId="{A91564CA-7123-451E-B93F-1C85CEEADDC2}" type="pres">
      <dgm:prSet presAssocID="{9ADC352C-0F39-4288-8EBD-753C990B4804}" presName="Name10" presStyleLbl="parChTrans1D2" presStyleIdx="1" presStyleCnt="2"/>
      <dgm:spPr/>
    </dgm:pt>
    <dgm:pt modelId="{437FB883-8605-448B-A72E-6C386EC92A2C}" type="pres">
      <dgm:prSet presAssocID="{B2A31AB0-6918-416E-BF05-985A90D7DE40}" presName="hierRoot2" presStyleCnt="0"/>
      <dgm:spPr/>
    </dgm:pt>
    <dgm:pt modelId="{0C0C8C23-4757-45F9-A7EC-67C56D4AC1BC}" type="pres">
      <dgm:prSet presAssocID="{B2A31AB0-6918-416E-BF05-985A90D7DE40}" presName="composite2" presStyleCnt="0"/>
      <dgm:spPr/>
    </dgm:pt>
    <dgm:pt modelId="{FE14ABF1-0E34-4C58-A16A-5331FF58423D}" type="pres">
      <dgm:prSet presAssocID="{B2A31AB0-6918-416E-BF05-985A90D7DE40}" presName="background2" presStyleLbl="node2" presStyleIdx="1" presStyleCnt="2"/>
      <dgm:spPr>
        <a:ln>
          <a:solidFill>
            <a:srgbClr val="C00000"/>
          </a:solidFill>
        </a:ln>
      </dgm:spPr>
    </dgm:pt>
    <dgm:pt modelId="{57254047-520C-40D1-918B-82F650FBACCE}" type="pres">
      <dgm:prSet presAssocID="{B2A31AB0-6918-416E-BF05-985A90D7DE40}" presName="text2" presStyleLbl="fgAcc2" presStyleIdx="1" presStyleCnt="2">
        <dgm:presLayoutVars>
          <dgm:chPref val="3"/>
        </dgm:presLayoutVars>
      </dgm:prSet>
      <dgm:spPr/>
    </dgm:pt>
    <dgm:pt modelId="{0DFAA854-B55D-44C7-9CC8-4F9FFF32406A}" type="pres">
      <dgm:prSet presAssocID="{B2A31AB0-6918-416E-BF05-985A90D7DE40}" presName="hierChild3" presStyleCnt="0"/>
      <dgm:spPr/>
    </dgm:pt>
    <dgm:pt modelId="{F3A51CCE-1904-4485-BE2A-A2783B1BF929}" type="pres">
      <dgm:prSet presAssocID="{41500666-58F2-4565-AB67-33FA14EF3280}" presName="Name17" presStyleLbl="parChTrans1D3" presStyleIdx="2" presStyleCnt="9"/>
      <dgm:spPr/>
    </dgm:pt>
    <dgm:pt modelId="{0C18F0B0-DE62-4C8D-884C-AE4386FFA725}" type="pres">
      <dgm:prSet presAssocID="{970A239E-8982-4475-B67E-E73AF615E8D0}" presName="hierRoot3" presStyleCnt="0"/>
      <dgm:spPr/>
    </dgm:pt>
    <dgm:pt modelId="{3C611561-6D09-440F-91A3-04EE108AC686}" type="pres">
      <dgm:prSet presAssocID="{970A239E-8982-4475-B67E-E73AF615E8D0}" presName="composite3" presStyleCnt="0"/>
      <dgm:spPr/>
    </dgm:pt>
    <dgm:pt modelId="{15014C79-1F7C-42A4-A93A-7A62752781C8}" type="pres">
      <dgm:prSet presAssocID="{970A239E-8982-4475-B67E-E73AF615E8D0}" presName="background3" presStyleLbl="node3" presStyleIdx="2" presStyleCnt="9"/>
      <dgm:spPr/>
    </dgm:pt>
    <dgm:pt modelId="{DDDC76E8-0E70-4EF6-9D84-4BE36B3DE5F8}" type="pres">
      <dgm:prSet presAssocID="{970A239E-8982-4475-B67E-E73AF615E8D0}" presName="text3" presStyleLbl="fgAcc3" presStyleIdx="2" presStyleCnt="9">
        <dgm:presLayoutVars>
          <dgm:chPref val="3"/>
        </dgm:presLayoutVars>
      </dgm:prSet>
      <dgm:spPr/>
    </dgm:pt>
    <dgm:pt modelId="{E7E71ED7-2022-48B5-BB3E-0525C26CE288}" type="pres">
      <dgm:prSet presAssocID="{970A239E-8982-4475-B67E-E73AF615E8D0}" presName="hierChild4" presStyleCnt="0"/>
      <dgm:spPr/>
    </dgm:pt>
    <dgm:pt modelId="{43A1DE50-366D-429F-A3C9-18261AB159A1}" type="pres">
      <dgm:prSet presAssocID="{37550DFF-7D74-4CF5-A2BC-043933B2D7A9}" presName="Name17" presStyleLbl="parChTrans1D3" presStyleIdx="3" presStyleCnt="9"/>
      <dgm:spPr/>
    </dgm:pt>
    <dgm:pt modelId="{9305DB65-4DD7-4F02-9BAA-0727C6B3D93B}" type="pres">
      <dgm:prSet presAssocID="{70C108AF-EB09-4F75-BF94-C4AB7CFB2079}" presName="hierRoot3" presStyleCnt="0"/>
      <dgm:spPr/>
    </dgm:pt>
    <dgm:pt modelId="{42626558-DAE9-4348-B9CF-38D62E7E7A36}" type="pres">
      <dgm:prSet presAssocID="{70C108AF-EB09-4F75-BF94-C4AB7CFB2079}" presName="composite3" presStyleCnt="0"/>
      <dgm:spPr/>
    </dgm:pt>
    <dgm:pt modelId="{65602C6F-FAB2-4BF6-B4E2-7DCC4440415E}" type="pres">
      <dgm:prSet presAssocID="{70C108AF-EB09-4F75-BF94-C4AB7CFB2079}" presName="background3" presStyleLbl="node3" presStyleIdx="3" presStyleCnt="9"/>
      <dgm:spPr/>
    </dgm:pt>
    <dgm:pt modelId="{3A086693-E963-4C5F-BED6-215CA0BFA7B4}" type="pres">
      <dgm:prSet presAssocID="{70C108AF-EB09-4F75-BF94-C4AB7CFB2079}" presName="text3" presStyleLbl="fgAcc3" presStyleIdx="3" presStyleCnt="9">
        <dgm:presLayoutVars>
          <dgm:chPref val="3"/>
        </dgm:presLayoutVars>
      </dgm:prSet>
      <dgm:spPr/>
    </dgm:pt>
    <dgm:pt modelId="{07190A4F-CAEE-45C8-BA3A-8028E30729E6}" type="pres">
      <dgm:prSet presAssocID="{70C108AF-EB09-4F75-BF94-C4AB7CFB2079}" presName="hierChild4" presStyleCnt="0"/>
      <dgm:spPr/>
    </dgm:pt>
    <dgm:pt modelId="{23788AA6-CBA5-48FE-9515-8E170E1FF8D3}" type="pres">
      <dgm:prSet presAssocID="{5D7937D0-7A6A-4378-84B0-9A8173AF0ED8}" presName="Name17" presStyleLbl="parChTrans1D3" presStyleIdx="4" presStyleCnt="9"/>
      <dgm:spPr/>
    </dgm:pt>
    <dgm:pt modelId="{77D58E23-522A-4219-8ECA-01DC34B0183D}" type="pres">
      <dgm:prSet presAssocID="{EF33BBB6-8D40-4FE4-8D0D-F56EBF70A516}" presName="hierRoot3" presStyleCnt="0"/>
      <dgm:spPr/>
    </dgm:pt>
    <dgm:pt modelId="{341D982E-5FC6-4C5F-84AD-9876F4774357}" type="pres">
      <dgm:prSet presAssocID="{EF33BBB6-8D40-4FE4-8D0D-F56EBF70A516}" presName="composite3" presStyleCnt="0"/>
      <dgm:spPr/>
    </dgm:pt>
    <dgm:pt modelId="{C2B387B4-7EE6-4145-89D6-4BCA26D6A405}" type="pres">
      <dgm:prSet presAssocID="{EF33BBB6-8D40-4FE4-8D0D-F56EBF70A516}" presName="background3" presStyleLbl="node3" presStyleIdx="4" presStyleCnt="9"/>
      <dgm:spPr/>
    </dgm:pt>
    <dgm:pt modelId="{39054EBA-3BFF-489B-B41C-7208BDBE7356}" type="pres">
      <dgm:prSet presAssocID="{EF33BBB6-8D40-4FE4-8D0D-F56EBF70A516}" presName="text3" presStyleLbl="fgAcc3" presStyleIdx="4" presStyleCnt="9">
        <dgm:presLayoutVars>
          <dgm:chPref val="3"/>
        </dgm:presLayoutVars>
      </dgm:prSet>
      <dgm:spPr/>
    </dgm:pt>
    <dgm:pt modelId="{A78F87D5-3941-40EC-AF17-42885EAC59AC}" type="pres">
      <dgm:prSet presAssocID="{EF33BBB6-8D40-4FE4-8D0D-F56EBF70A516}" presName="hierChild4" presStyleCnt="0"/>
      <dgm:spPr/>
    </dgm:pt>
    <dgm:pt modelId="{33F4B170-AF0A-4219-ACB0-F5C93F992F80}" type="pres">
      <dgm:prSet presAssocID="{80451196-2469-4C72-A131-47440DF6DF45}" presName="Name17" presStyleLbl="parChTrans1D3" presStyleIdx="5" presStyleCnt="9"/>
      <dgm:spPr/>
    </dgm:pt>
    <dgm:pt modelId="{437154E3-EDA4-4A49-950C-BE8FEECD9E0B}" type="pres">
      <dgm:prSet presAssocID="{5852E8E0-B0ED-46D1-B60D-5210867D4EF5}" presName="hierRoot3" presStyleCnt="0"/>
      <dgm:spPr/>
    </dgm:pt>
    <dgm:pt modelId="{274AB130-4F88-4798-AC8B-C432759E95A5}" type="pres">
      <dgm:prSet presAssocID="{5852E8E0-B0ED-46D1-B60D-5210867D4EF5}" presName="composite3" presStyleCnt="0"/>
      <dgm:spPr/>
    </dgm:pt>
    <dgm:pt modelId="{16C7EA9E-CAC3-412F-B646-02FCBC29FEE4}" type="pres">
      <dgm:prSet presAssocID="{5852E8E0-B0ED-46D1-B60D-5210867D4EF5}" presName="background3" presStyleLbl="node3" presStyleIdx="5" presStyleCnt="9"/>
      <dgm:spPr/>
    </dgm:pt>
    <dgm:pt modelId="{91789007-8E64-47F2-88C7-4F02C02DDF87}" type="pres">
      <dgm:prSet presAssocID="{5852E8E0-B0ED-46D1-B60D-5210867D4EF5}" presName="text3" presStyleLbl="fgAcc3" presStyleIdx="5" presStyleCnt="9">
        <dgm:presLayoutVars>
          <dgm:chPref val="3"/>
        </dgm:presLayoutVars>
      </dgm:prSet>
      <dgm:spPr/>
    </dgm:pt>
    <dgm:pt modelId="{A46755A1-F321-46EA-AED8-0B37EB79699A}" type="pres">
      <dgm:prSet presAssocID="{5852E8E0-B0ED-46D1-B60D-5210867D4EF5}" presName="hierChild4" presStyleCnt="0"/>
      <dgm:spPr/>
    </dgm:pt>
    <dgm:pt modelId="{476E2A09-3B33-4819-B98D-F3E2457FF999}" type="pres">
      <dgm:prSet presAssocID="{339E508F-6894-4EC3-8274-41607CA00629}" presName="Name17" presStyleLbl="parChTrans1D3" presStyleIdx="6" presStyleCnt="9"/>
      <dgm:spPr/>
    </dgm:pt>
    <dgm:pt modelId="{6C581DF8-0CB2-4202-919A-48199043E68C}" type="pres">
      <dgm:prSet presAssocID="{699B9F30-D6DF-41AF-9FEB-3E8E8188E495}" presName="hierRoot3" presStyleCnt="0"/>
      <dgm:spPr/>
    </dgm:pt>
    <dgm:pt modelId="{3AEB7EDB-4815-485C-9C60-2BBEABBC8E9E}" type="pres">
      <dgm:prSet presAssocID="{699B9F30-D6DF-41AF-9FEB-3E8E8188E495}" presName="composite3" presStyleCnt="0"/>
      <dgm:spPr/>
    </dgm:pt>
    <dgm:pt modelId="{EC7FC534-D789-43E1-AA66-517009B09841}" type="pres">
      <dgm:prSet presAssocID="{699B9F30-D6DF-41AF-9FEB-3E8E8188E495}" presName="background3" presStyleLbl="node3" presStyleIdx="6" presStyleCnt="9"/>
      <dgm:spPr/>
    </dgm:pt>
    <dgm:pt modelId="{18C83D20-B9DE-411E-801C-CF6CF1E71B9A}" type="pres">
      <dgm:prSet presAssocID="{699B9F30-D6DF-41AF-9FEB-3E8E8188E495}" presName="text3" presStyleLbl="fgAcc3" presStyleIdx="6" presStyleCnt="9">
        <dgm:presLayoutVars>
          <dgm:chPref val="3"/>
        </dgm:presLayoutVars>
      </dgm:prSet>
      <dgm:spPr/>
    </dgm:pt>
    <dgm:pt modelId="{3697D2EC-FF68-4AE4-97EA-DB291EEE6E26}" type="pres">
      <dgm:prSet presAssocID="{699B9F30-D6DF-41AF-9FEB-3E8E8188E495}" presName="hierChild4" presStyleCnt="0"/>
      <dgm:spPr/>
    </dgm:pt>
    <dgm:pt modelId="{F213BCB6-BD7A-4285-AE19-1FE68F0BCEA9}" type="pres">
      <dgm:prSet presAssocID="{AE291B94-CA66-4191-80C0-6EA097DB58EB}" presName="Name17" presStyleLbl="parChTrans1D3" presStyleIdx="7" presStyleCnt="9"/>
      <dgm:spPr/>
    </dgm:pt>
    <dgm:pt modelId="{F68C32FC-33C3-4EF2-96FB-CF51317132E0}" type="pres">
      <dgm:prSet presAssocID="{421C3F83-AE4F-4D2D-AFB9-A2F91C2456AB}" presName="hierRoot3" presStyleCnt="0"/>
      <dgm:spPr/>
    </dgm:pt>
    <dgm:pt modelId="{F1208D62-DF0D-420C-9C8D-CA488F752451}" type="pres">
      <dgm:prSet presAssocID="{421C3F83-AE4F-4D2D-AFB9-A2F91C2456AB}" presName="composite3" presStyleCnt="0"/>
      <dgm:spPr/>
    </dgm:pt>
    <dgm:pt modelId="{068DF909-EACB-4006-A703-4477687394BA}" type="pres">
      <dgm:prSet presAssocID="{421C3F83-AE4F-4D2D-AFB9-A2F91C2456AB}" presName="background3" presStyleLbl="node3" presStyleIdx="7" presStyleCnt="9"/>
      <dgm:spPr/>
    </dgm:pt>
    <dgm:pt modelId="{3A3C99EC-84D2-4209-B687-AD163C0D8368}" type="pres">
      <dgm:prSet presAssocID="{421C3F83-AE4F-4D2D-AFB9-A2F91C2456AB}" presName="text3" presStyleLbl="fgAcc3" presStyleIdx="7" presStyleCnt="9">
        <dgm:presLayoutVars>
          <dgm:chPref val="3"/>
        </dgm:presLayoutVars>
      </dgm:prSet>
      <dgm:spPr/>
    </dgm:pt>
    <dgm:pt modelId="{ABB5939E-3BD0-46C6-ABC0-D77E137BADE9}" type="pres">
      <dgm:prSet presAssocID="{421C3F83-AE4F-4D2D-AFB9-A2F91C2456AB}" presName="hierChild4" presStyleCnt="0"/>
      <dgm:spPr/>
    </dgm:pt>
    <dgm:pt modelId="{0C56B6C9-13B1-485A-B611-354C588F6FEB}" type="pres">
      <dgm:prSet presAssocID="{869524AA-900A-4A53-80E2-DA68FAFB7363}" presName="Name17" presStyleLbl="parChTrans1D3" presStyleIdx="8" presStyleCnt="9"/>
      <dgm:spPr/>
    </dgm:pt>
    <dgm:pt modelId="{6A45F54C-658E-48FE-8484-DAEEFC4F271B}" type="pres">
      <dgm:prSet presAssocID="{E4D2D333-AD96-4627-8222-90ED78E2C862}" presName="hierRoot3" presStyleCnt="0"/>
      <dgm:spPr/>
    </dgm:pt>
    <dgm:pt modelId="{580F53F9-A6C7-4E90-BF7D-91CCC9B1F46E}" type="pres">
      <dgm:prSet presAssocID="{E4D2D333-AD96-4627-8222-90ED78E2C862}" presName="composite3" presStyleCnt="0"/>
      <dgm:spPr/>
    </dgm:pt>
    <dgm:pt modelId="{5AF1C0E3-E27C-41D5-9014-E12DC37110B3}" type="pres">
      <dgm:prSet presAssocID="{E4D2D333-AD96-4627-8222-90ED78E2C862}" presName="background3" presStyleLbl="node3" presStyleIdx="8" presStyleCnt="9"/>
      <dgm:spPr/>
    </dgm:pt>
    <dgm:pt modelId="{06789856-0072-4044-B884-6D0FB86A085E}" type="pres">
      <dgm:prSet presAssocID="{E4D2D333-AD96-4627-8222-90ED78E2C862}" presName="text3" presStyleLbl="fgAcc3" presStyleIdx="8" presStyleCnt="9">
        <dgm:presLayoutVars>
          <dgm:chPref val="3"/>
        </dgm:presLayoutVars>
      </dgm:prSet>
      <dgm:spPr/>
    </dgm:pt>
    <dgm:pt modelId="{1945D344-7D10-4D85-9C8F-BE00A45CA14E}" type="pres">
      <dgm:prSet presAssocID="{E4D2D333-AD96-4627-8222-90ED78E2C862}" presName="hierChild4" presStyleCnt="0"/>
      <dgm:spPr/>
    </dgm:pt>
  </dgm:ptLst>
  <dgm:cxnLst>
    <dgm:cxn modelId="{97D5D105-B5C7-426B-B680-9CA4CA9E590D}" type="presOf" srcId="{B300F13D-0F16-41C8-BB19-65D38FD02217}" destId="{7F65320F-95F0-4BFD-AFE5-715F25F79DD6}" srcOrd="0" destOrd="0" presId="urn:microsoft.com/office/officeart/2005/8/layout/hierarchy1"/>
    <dgm:cxn modelId="{9D77150B-0815-49E5-91E8-5A758D1CEE63}" srcId="{0CE51A56-74DD-4F10-9C86-EC2DF4230C5F}" destId="{A87AE902-8DCF-4604-A40A-FC1E42F51BE6}" srcOrd="0" destOrd="0" parTransId="{37530B63-A505-4A6C-9596-493668E8DE0A}" sibTransId="{B7476DFF-24E4-4749-9245-44316A8D5911}"/>
    <dgm:cxn modelId="{9342930F-2E2C-4451-847B-12985A8780BE}" type="presOf" srcId="{70C108AF-EB09-4F75-BF94-C4AB7CFB2079}" destId="{3A086693-E963-4C5F-BED6-215CA0BFA7B4}" srcOrd="0" destOrd="0" presId="urn:microsoft.com/office/officeart/2005/8/layout/hierarchy1"/>
    <dgm:cxn modelId="{33702010-1180-4EA1-B468-7892A3F07C31}" type="presOf" srcId="{AE291B94-CA66-4191-80C0-6EA097DB58EB}" destId="{F213BCB6-BD7A-4285-AE19-1FE68F0BCEA9}" srcOrd="0" destOrd="0" presId="urn:microsoft.com/office/officeart/2005/8/layout/hierarchy1"/>
    <dgm:cxn modelId="{47E76E14-CDC9-4EAE-80C4-C163385187C1}" type="presOf" srcId="{A87AE902-8DCF-4604-A40A-FC1E42F51BE6}" destId="{7000F81C-3E8D-44FF-90E0-68CB987D140D}" srcOrd="0" destOrd="0" presId="urn:microsoft.com/office/officeart/2005/8/layout/hierarchy1"/>
    <dgm:cxn modelId="{DE7FA418-518F-48F4-8A1E-7C9B77A8E160}" type="presOf" srcId="{10E05E7F-6BAE-4400-9328-E05AA3DC227A}" destId="{7EF63477-A9F3-47E3-95A3-5BD54C456EA1}" srcOrd="0" destOrd="0" presId="urn:microsoft.com/office/officeart/2005/8/layout/hierarchy1"/>
    <dgm:cxn modelId="{BCF07F27-B5CA-4FCA-BACD-045B36193D54}" type="presOf" srcId="{339E508F-6894-4EC3-8274-41607CA00629}" destId="{476E2A09-3B33-4819-B98D-F3E2457FF999}" srcOrd="0" destOrd="0" presId="urn:microsoft.com/office/officeart/2005/8/layout/hierarchy1"/>
    <dgm:cxn modelId="{56EC0D28-B67D-4F41-B47A-9FFF5FEF3876}" type="presOf" srcId="{421C3F83-AE4F-4D2D-AFB9-A2F91C2456AB}" destId="{3A3C99EC-84D2-4209-B687-AD163C0D8368}" srcOrd="0" destOrd="0" presId="urn:microsoft.com/office/officeart/2005/8/layout/hierarchy1"/>
    <dgm:cxn modelId="{DFC5514B-172C-4D58-AADD-15C2ADA471D9}" type="presOf" srcId="{9FE9B342-70B6-45B0-BE5C-0833A9F866E7}" destId="{C6BD1C3C-2474-4160-A4F7-E146DD3494B6}" srcOrd="0" destOrd="0" presId="urn:microsoft.com/office/officeart/2005/8/layout/hierarchy1"/>
    <dgm:cxn modelId="{DD9F594D-57B7-4425-AAE7-6144EDD91B9F}" srcId="{B2A31AB0-6918-416E-BF05-985A90D7DE40}" destId="{5852E8E0-B0ED-46D1-B60D-5210867D4EF5}" srcOrd="3" destOrd="0" parTransId="{80451196-2469-4C72-A131-47440DF6DF45}" sibTransId="{0C844885-4C3F-43B5-A320-56F8DED2B852}"/>
    <dgm:cxn modelId="{E42DEC6F-616E-4AB5-A752-68EC415110FE}" type="presOf" srcId="{EE49CA36-E7C2-4CD5-A293-E9D1119B0612}" destId="{415316AE-2F6F-48FA-9A67-523282DFDDFC}" srcOrd="0" destOrd="0" presId="urn:microsoft.com/office/officeart/2005/8/layout/hierarchy1"/>
    <dgm:cxn modelId="{5A795955-156E-46B2-85C5-F15AB9A9F7A7}" type="presOf" srcId="{E02DC0DB-20B8-42AF-B7D3-FFBEE4FE89D3}" destId="{B13EEB13-C233-46E7-974A-49D4B2962519}" srcOrd="0" destOrd="0" presId="urn:microsoft.com/office/officeart/2005/8/layout/hierarchy1"/>
    <dgm:cxn modelId="{2CEBC47D-C24D-4425-A8D3-4564B13513E1}" type="presOf" srcId="{9ADC352C-0F39-4288-8EBD-753C990B4804}" destId="{A91564CA-7123-451E-B93F-1C85CEEADDC2}" srcOrd="0" destOrd="0" presId="urn:microsoft.com/office/officeart/2005/8/layout/hierarchy1"/>
    <dgm:cxn modelId="{0770E282-4FBF-4C7A-B3C6-C07630790CA8}" type="presOf" srcId="{E4D2D333-AD96-4627-8222-90ED78E2C862}" destId="{06789856-0072-4044-B884-6D0FB86A085E}" srcOrd="0" destOrd="0" presId="urn:microsoft.com/office/officeart/2005/8/layout/hierarchy1"/>
    <dgm:cxn modelId="{A9436E85-D9BC-4535-BFF8-75A3239EC3B7}" srcId="{A87AE902-8DCF-4604-A40A-FC1E42F51BE6}" destId="{10E05E7F-6BAE-4400-9328-E05AA3DC227A}" srcOrd="0" destOrd="0" parTransId="{EE49CA36-E7C2-4CD5-A293-E9D1119B0612}" sibTransId="{020E5CE5-77F8-4DDD-97CE-1DFCD939D2B9}"/>
    <dgm:cxn modelId="{B1263D8B-9453-4C9C-876C-2A3729229A95}" srcId="{B2A31AB0-6918-416E-BF05-985A90D7DE40}" destId="{699B9F30-D6DF-41AF-9FEB-3E8E8188E495}" srcOrd="4" destOrd="0" parTransId="{339E508F-6894-4EC3-8274-41607CA00629}" sibTransId="{BD23A91A-61DA-4BAC-B8CB-C49FAC329021}"/>
    <dgm:cxn modelId="{DE92E08E-1B1C-4CD8-8B7D-EE06B9EFAF56}" srcId="{B2A31AB0-6918-416E-BF05-985A90D7DE40}" destId="{421C3F83-AE4F-4D2D-AFB9-A2F91C2456AB}" srcOrd="5" destOrd="0" parTransId="{AE291B94-CA66-4191-80C0-6EA097DB58EB}" sibTransId="{EC6F5D1C-62EC-4271-BCE6-538EB2CD6D37}"/>
    <dgm:cxn modelId="{6CDE8292-A806-4B05-B878-95D4AD3A9EE2}" type="presOf" srcId="{EF33BBB6-8D40-4FE4-8D0D-F56EBF70A516}" destId="{39054EBA-3BFF-489B-B41C-7208BDBE7356}" srcOrd="0" destOrd="0" presId="urn:microsoft.com/office/officeart/2005/8/layout/hierarchy1"/>
    <dgm:cxn modelId="{F1443E95-1A4E-4340-983F-C82BC977317F}" type="presOf" srcId="{B2A31AB0-6918-416E-BF05-985A90D7DE40}" destId="{57254047-520C-40D1-918B-82F650FBACCE}" srcOrd="0" destOrd="0" presId="urn:microsoft.com/office/officeart/2005/8/layout/hierarchy1"/>
    <dgm:cxn modelId="{B3217D95-C285-4471-9D0A-A261178CED1B}" type="presOf" srcId="{5852E8E0-B0ED-46D1-B60D-5210867D4EF5}" destId="{91789007-8E64-47F2-88C7-4F02C02DDF87}" srcOrd="0" destOrd="0" presId="urn:microsoft.com/office/officeart/2005/8/layout/hierarchy1"/>
    <dgm:cxn modelId="{EF4E5798-1D3E-41C8-B8A4-689227C46575}" srcId="{A87AE902-8DCF-4604-A40A-FC1E42F51BE6}" destId="{B2A31AB0-6918-416E-BF05-985A90D7DE40}" srcOrd="1" destOrd="0" parTransId="{9ADC352C-0F39-4288-8EBD-753C990B4804}" sibTransId="{D922DEA1-B2B2-481A-AEFA-68D568E99404}"/>
    <dgm:cxn modelId="{E9B7009F-17DF-4901-99A6-6AF471C65650}" type="presOf" srcId="{41500666-58F2-4565-AB67-33FA14EF3280}" destId="{F3A51CCE-1904-4485-BE2A-A2783B1BF929}" srcOrd="0" destOrd="0" presId="urn:microsoft.com/office/officeart/2005/8/layout/hierarchy1"/>
    <dgm:cxn modelId="{9427699F-FF53-425B-BBE8-496BE6EEF40B}" type="presOf" srcId="{5D7937D0-7A6A-4378-84B0-9A8173AF0ED8}" destId="{23788AA6-CBA5-48FE-9515-8E170E1FF8D3}" srcOrd="0" destOrd="0" presId="urn:microsoft.com/office/officeart/2005/8/layout/hierarchy1"/>
    <dgm:cxn modelId="{5739E1A4-DF99-4A78-815F-D56FDD94AE47}" type="presOf" srcId="{0CE51A56-74DD-4F10-9C86-EC2DF4230C5F}" destId="{1D762EE6-9055-4F4D-8713-A0FB9A9AF983}" srcOrd="0" destOrd="0" presId="urn:microsoft.com/office/officeart/2005/8/layout/hierarchy1"/>
    <dgm:cxn modelId="{1E2EBFA6-8BD5-40EF-9F33-6203BAFDDA58}" type="presOf" srcId="{869524AA-900A-4A53-80E2-DA68FAFB7363}" destId="{0C56B6C9-13B1-485A-B611-354C588F6FEB}" srcOrd="0" destOrd="0" presId="urn:microsoft.com/office/officeart/2005/8/layout/hierarchy1"/>
    <dgm:cxn modelId="{2DC71CAC-B6A9-44D4-AA29-46A0AAF12671}" srcId="{B2A31AB0-6918-416E-BF05-985A90D7DE40}" destId="{EF33BBB6-8D40-4FE4-8D0D-F56EBF70A516}" srcOrd="2" destOrd="0" parTransId="{5D7937D0-7A6A-4378-84B0-9A8173AF0ED8}" sibTransId="{09ADCB28-D1A0-40AB-8E10-EEE22F6DF9DD}"/>
    <dgm:cxn modelId="{7783BAC2-CDA8-4351-97E1-76210598D8E7}" type="presOf" srcId="{80451196-2469-4C72-A131-47440DF6DF45}" destId="{33F4B170-AF0A-4219-ACB0-F5C93F992F80}" srcOrd="0" destOrd="0" presId="urn:microsoft.com/office/officeart/2005/8/layout/hierarchy1"/>
    <dgm:cxn modelId="{20FFE3CA-4E50-46F5-939E-66F7077EAA3B}" srcId="{B2A31AB0-6918-416E-BF05-985A90D7DE40}" destId="{E4D2D333-AD96-4627-8222-90ED78E2C862}" srcOrd="6" destOrd="0" parTransId="{869524AA-900A-4A53-80E2-DA68FAFB7363}" sibTransId="{9A4E4662-BB14-4DC2-8DCC-CC8EEF81AE44}"/>
    <dgm:cxn modelId="{D08A8ADA-A485-4B70-A72F-E6CDB80A75AA}" type="presOf" srcId="{699B9F30-D6DF-41AF-9FEB-3E8E8188E495}" destId="{18C83D20-B9DE-411E-801C-CF6CF1E71B9A}" srcOrd="0" destOrd="0" presId="urn:microsoft.com/office/officeart/2005/8/layout/hierarchy1"/>
    <dgm:cxn modelId="{740F2EE5-0DC7-4AE6-B186-51E1E394C364}" srcId="{B2A31AB0-6918-416E-BF05-985A90D7DE40}" destId="{970A239E-8982-4475-B67E-E73AF615E8D0}" srcOrd="0" destOrd="0" parTransId="{41500666-58F2-4565-AB67-33FA14EF3280}" sibTransId="{96936DA8-FD7F-4A43-BC3C-1C94A7B2D453}"/>
    <dgm:cxn modelId="{CD7E37E6-3C05-4756-9F12-03B85990DE20}" type="presOf" srcId="{37550DFF-7D74-4CF5-A2BC-043933B2D7A9}" destId="{43A1DE50-366D-429F-A3C9-18261AB159A1}" srcOrd="0" destOrd="0" presId="urn:microsoft.com/office/officeart/2005/8/layout/hierarchy1"/>
    <dgm:cxn modelId="{7E7CBBE8-AD17-4625-92EA-C922EA71634D}" srcId="{10E05E7F-6BAE-4400-9328-E05AA3DC227A}" destId="{9FE9B342-70B6-45B0-BE5C-0833A9F866E7}" srcOrd="0" destOrd="0" parTransId="{E02DC0DB-20B8-42AF-B7D3-FFBEE4FE89D3}" sibTransId="{891035E2-4CC1-4F54-AD29-74574705BAC5}"/>
    <dgm:cxn modelId="{3A1C30E9-1B00-4C39-BFE9-1AB540369B1E}" type="presOf" srcId="{970A239E-8982-4475-B67E-E73AF615E8D0}" destId="{DDDC76E8-0E70-4EF6-9D84-4BE36B3DE5F8}" srcOrd="0" destOrd="0" presId="urn:microsoft.com/office/officeart/2005/8/layout/hierarchy1"/>
    <dgm:cxn modelId="{6979B6EC-3B4D-49AD-A18B-F91FB13B2BB6}" srcId="{10E05E7F-6BAE-4400-9328-E05AA3DC227A}" destId="{E10A1004-9FD1-4A59-93E3-A9508A8FF7D4}" srcOrd="1" destOrd="0" parTransId="{B300F13D-0F16-41C8-BB19-65D38FD02217}" sibTransId="{E62B3333-E5D2-4619-BB2E-2A546D582747}"/>
    <dgm:cxn modelId="{C0B0C8EF-AEED-47EC-90B0-C3A96C627FAD}" srcId="{B2A31AB0-6918-416E-BF05-985A90D7DE40}" destId="{70C108AF-EB09-4F75-BF94-C4AB7CFB2079}" srcOrd="1" destOrd="0" parTransId="{37550DFF-7D74-4CF5-A2BC-043933B2D7A9}" sibTransId="{6FA17339-7BD5-445D-AD56-74761BD23616}"/>
    <dgm:cxn modelId="{CA4187F3-F6CD-454A-881C-4E83DC3AED48}" type="presOf" srcId="{E10A1004-9FD1-4A59-93E3-A9508A8FF7D4}" destId="{74200049-54A9-45AB-B219-D7CE4A83F4AE}" srcOrd="0" destOrd="0" presId="urn:microsoft.com/office/officeart/2005/8/layout/hierarchy1"/>
    <dgm:cxn modelId="{D6E8AEF2-0877-4CE9-915D-38CB09F23DE1}" type="presParOf" srcId="{1D762EE6-9055-4F4D-8713-A0FB9A9AF983}" destId="{6BEF1C36-DC51-400F-A0F4-CAEE604C271A}" srcOrd="0" destOrd="0" presId="urn:microsoft.com/office/officeart/2005/8/layout/hierarchy1"/>
    <dgm:cxn modelId="{A98F6CB9-0D7D-42D8-BD3C-0271C626CA3D}" type="presParOf" srcId="{6BEF1C36-DC51-400F-A0F4-CAEE604C271A}" destId="{D0BF6932-1121-4D24-93F7-C6857A18017F}" srcOrd="0" destOrd="0" presId="urn:microsoft.com/office/officeart/2005/8/layout/hierarchy1"/>
    <dgm:cxn modelId="{408703AB-70F6-4522-8483-B7334F488A6A}" type="presParOf" srcId="{D0BF6932-1121-4D24-93F7-C6857A18017F}" destId="{15A8E2B6-7B73-47C2-8A02-5107C5060640}" srcOrd="0" destOrd="0" presId="urn:microsoft.com/office/officeart/2005/8/layout/hierarchy1"/>
    <dgm:cxn modelId="{B9F4EA63-BA58-411A-9C9A-8317D252A217}" type="presParOf" srcId="{D0BF6932-1121-4D24-93F7-C6857A18017F}" destId="{7000F81C-3E8D-44FF-90E0-68CB987D140D}" srcOrd="1" destOrd="0" presId="urn:microsoft.com/office/officeart/2005/8/layout/hierarchy1"/>
    <dgm:cxn modelId="{0C8038F2-123B-4CA7-9353-C985066259C6}" type="presParOf" srcId="{6BEF1C36-DC51-400F-A0F4-CAEE604C271A}" destId="{AAD8E86B-5434-4A56-94CD-BF845BB6B750}" srcOrd="1" destOrd="0" presId="urn:microsoft.com/office/officeart/2005/8/layout/hierarchy1"/>
    <dgm:cxn modelId="{5FB69517-9419-4A48-921A-0F57E1FA6D66}" type="presParOf" srcId="{AAD8E86B-5434-4A56-94CD-BF845BB6B750}" destId="{415316AE-2F6F-48FA-9A67-523282DFDDFC}" srcOrd="0" destOrd="0" presId="urn:microsoft.com/office/officeart/2005/8/layout/hierarchy1"/>
    <dgm:cxn modelId="{D5CFFA19-38C4-45AA-83A9-9593EF1B7DBB}" type="presParOf" srcId="{AAD8E86B-5434-4A56-94CD-BF845BB6B750}" destId="{5837C1D4-82CA-440E-ACF8-14936F05E6AD}" srcOrd="1" destOrd="0" presId="urn:microsoft.com/office/officeart/2005/8/layout/hierarchy1"/>
    <dgm:cxn modelId="{37595F63-1A06-430B-902D-5C3B2FE66971}" type="presParOf" srcId="{5837C1D4-82CA-440E-ACF8-14936F05E6AD}" destId="{4AEF682C-2B5F-4BBE-ADD4-A9250CDC8282}" srcOrd="0" destOrd="0" presId="urn:microsoft.com/office/officeart/2005/8/layout/hierarchy1"/>
    <dgm:cxn modelId="{7DD7955A-05AC-48C5-99C8-485FADD4C654}" type="presParOf" srcId="{4AEF682C-2B5F-4BBE-ADD4-A9250CDC8282}" destId="{065C8605-7DB7-4C47-B958-57B57E3D36BB}" srcOrd="0" destOrd="0" presId="urn:microsoft.com/office/officeart/2005/8/layout/hierarchy1"/>
    <dgm:cxn modelId="{DB1D3030-AE1D-46AE-97C9-B68A78C9D95E}" type="presParOf" srcId="{4AEF682C-2B5F-4BBE-ADD4-A9250CDC8282}" destId="{7EF63477-A9F3-47E3-95A3-5BD54C456EA1}" srcOrd="1" destOrd="0" presId="urn:microsoft.com/office/officeart/2005/8/layout/hierarchy1"/>
    <dgm:cxn modelId="{B17639AD-8F7C-4318-BEA0-B65C4B7F781B}" type="presParOf" srcId="{5837C1D4-82CA-440E-ACF8-14936F05E6AD}" destId="{DCCEDEAE-199C-4C36-8563-789E97EA5281}" srcOrd="1" destOrd="0" presId="urn:microsoft.com/office/officeart/2005/8/layout/hierarchy1"/>
    <dgm:cxn modelId="{B8281258-61B8-424E-A780-D3F2EC9B2A46}" type="presParOf" srcId="{DCCEDEAE-199C-4C36-8563-789E97EA5281}" destId="{B13EEB13-C233-46E7-974A-49D4B2962519}" srcOrd="0" destOrd="0" presId="urn:microsoft.com/office/officeart/2005/8/layout/hierarchy1"/>
    <dgm:cxn modelId="{7EE45A26-5079-4A41-B558-1815F5C953C6}" type="presParOf" srcId="{DCCEDEAE-199C-4C36-8563-789E97EA5281}" destId="{8BC9073C-4BC3-4E7D-8AF8-BFE95898CAC6}" srcOrd="1" destOrd="0" presId="urn:microsoft.com/office/officeart/2005/8/layout/hierarchy1"/>
    <dgm:cxn modelId="{21236FC2-8E38-4927-8D6C-85E0E90DCD11}" type="presParOf" srcId="{8BC9073C-4BC3-4E7D-8AF8-BFE95898CAC6}" destId="{E509A29B-7808-439F-A2FA-15B05927EB90}" srcOrd="0" destOrd="0" presId="urn:microsoft.com/office/officeart/2005/8/layout/hierarchy1"/>
    <dgm:cxn modelId="{7272EEDD-8DED-494C-8C0E-5A4389A95618}" type="presParOf" srcId="{E509A29B-7808-439F-A2FA-15B05927EB90}" destId="{AF8B9A36-3C6E-4C4C-8B68-CEC8196F8882}" srcOrd="0" destOrd="0" presId="urn:microsoft.com/office/officeart/2005/8/layout/hierarchy1"/>
    <dgm:cxn modelId="{43B19434-0B8A-4F75-A842-C69438C3C981}" type="presParOf" srcId="{E509A29B-7808-439F-A2FA-15B05927EB90}" destId="{C6BD1C3C-2474-4160-A4F7-E146DD3494B6}" srcOrd="1" destOrd="0" presId="urn:microsoft.com/office/officeart/2005/8/layout/hierarchy1"/>
    <dgm:cxn modelId="{4FCFDBD1-E99C-4FF1-8E08-715DDB041DFC}" type="presParOf" srcId="{8BC9073C-4BC3-4E7D-8AF8-BFE95898CAC6}" destId="{3657DCF4-BC91-41D3-B418-9C39C3DD60AA}" srcOrd="1" destOrd="0" presId="urn:microsoft.com/office/officeart/2005/8/layout/hierarchy1"/>
    <dgm:cxn modelId="{F3C641B9-9659-438E-BB10-8EDFBF542FA9}" type="presParOf" srcId="{DCCEDEAE-199C-4C36-8563-789E97EA5281}" destId="{7F65320F-95F0-4BFD-AFE5-715F25F79DD6}" srcOrd="2" destOrd="0" presId="urn:microsoft.com/office/officeart/2005/8/layout/hierarchy1"/>
    <dgm:cxn modelId="{E8369BA4-48BE-4001-97B3-B3EC50D9CEF5}" type="presParOf" srcId="{DCCEDEAE-199C-4C36-8563-789E97EA5281}" destId="{38C9E475-5C3D-4C54-8EE2-93298DAA7FFE}" srcOrd="3" destOrd="0" presId="urn:microsoft.com/office/officeart/2005/8/layout/hierarchy1"/>
    <dgm:cxn modelId="{8E784440-2A0A-4629-8B07-FE831CC2D8E3}" type="presParOf" srcId="{38C9E475-5C3D-4C54-8EE2-93298DAA7FFE}" destId="{94E071EF-44FA-44E8-9CE0-3E6F9E7AF039}" srcOrd="0" destOrd="0" presId="urn:microsoft.com/office/officeart/2005/8/layout/hierarchy1"/>
    <dgm:cxn modelId="{80577E8D-F408-429A-B7E8-1E22DCCACBFB}" type="presParOf" srcId="{94E071EF-44FA-44E8-9CE0-3E6F9E7AF039}" destId="{356EC0D6-1069-4CA2-8FCF-BB7075276F47}" srcOrd="0" destOrd="0" presId="urn:microsoft.com/office/officeart/2005/8/layout/hierarchy1"/>
    <dgm:cxn modelId="{1C91C574-CFD8-4253-BE07-C499E20C8DB3}" type="presParOf" srcId="{94E071EF-44FA-44E8-9CE0-3E6F9E7AF039}" destId="{74200049-54A9-45AB-B219-D7CE4A83F4AE}" srcOrd="1" destOrd="0" presId="urn:microsoft.com/office/officeart/2005/8/layout/hierarchy1"/>
    <dgm:cxn modelId="{04C39018-1F58-4806-87DB-6F831B3D8F00}" type="presParOf" srcId="{38C9E475-5C3D-4C54-8EE2-93298DAA7FFE}" destId="{16B817E1-72DB-4A58-8D89-641E03AF04EF}" srcOrd="1" destOrd="0" presId="urn:microsoft.com/office/officeart/2005/8/layout/hierarchy1"/>
    <dgm:cxn modelId="{BD6EA8E3-F4EF-490C-913C-E28D9D15FA82}" type="presParOf" srcId="{AAD8E86B-5434-4A56-94CD-BF845BB6B750}" destId="{A91564CA-7123-451E-B93F-1C85CEEADDC2}" srcOrd="2" destOrd="0" presId="urn:microsoft.com/office/officeart/2005/8/layout/hierarchy1"/>
    <dgm:cxn modelId="{A11575FC-E3B2-4F47-8535-68110F3EB715}" type="presParOf" srcId="{AAD8E86B-5434-4A56-94CD-BF845BB6B750}" destId="{437FB883-8605-448B-A72E-6C386EC92A2C}" srcOrd="3" destOrd="0" presId="urn:microsoft.com/office/officeart/2005/8/layout/hierarchy1"/>
    <dgm:cxn modelId="{49026607-0D4E-491F-BC58-AA4B888C2D76}" type="presParOf" srcId="{437FB883-8605-448B-A72E-6C386EC92A2C}" destId="{0C0C8C23-4757-45F9-A7EC-67C56D4AC1BC}" srcOrd="0" destOrd="0" presId="urn:microsoft.com/office/officeart/2005/8/layout/hierarchy1"/>
    <dgm:cxn modelId="{88EF0AF8-E870-491E-84FF-27590F087684}" type="presParOf" srcId="{0C0C8C23-4757-45F9-A7EC-67C56D4AC1BC}" destId="{FE14ABF1-0E34-4C58-A16A-5331FF58423D}" srcOrd="0" destOrd="0" presId="urn:microsoft.com/office/officeart/2005/8/layout/hierarchy1"/>
    <dgm:cxn modelId="{2A95E473-7CA3-4989-A868-C370B9AD4022}" type="presParOf" srcId="{0C0C8C23-4757-45F9-A7EC-67C56D4AC1BC}" destId="{57254047-520C-40D1-918B-82F650FBACCE}" srcOrd="1" destOrd="0" presId="urn:microsoft.com/office/officeart/2005/8/layout/hierarchy1"/>
    <dgm:cxn modelId="{560FBB81-1E44-4DCD-8B5A-BEDC2E0D63E9}" type="presParOf" srcId="{437FB883-8605-448B-A72E-6C386EC92A2C}" destId="{0DFAA854-B55D-44C7-9CC8-4F9FFF32406A}" srcOrd="1" destOrd="0" presId="urn:microsoft.com/office/officeart/2005/8/layout/hierarchy1"/>
    <dgm:cxn modelId="{61A3AF5C-8186-4131-A945-8695E2A3EF5B}" type="presParOf" srcId="{0DFAA854-B55D-44C7-9CC8-4F9FFF32406A}" destId="{F3A51CCE-1904-4485-BE2A-A2783B1BF929}" srcOrd="0" destOrd="0" presId="urn:microsoft.com/office/officeart/2005/8/layout/hierarchy1"/>
    <dgm:cxn modelId="{F489E342-4359-498C-96D4-ACBF83538855}" type="presParOf" srcId="{0DFAA854-B55D-44C7-9CC8-4F9FFF32406A}" destId="{0C18F0B0-DE62-4C8D-884C-AE4386FFA725}" srcOrd="1" destOrd="0" presId="urn:microsoft.com/office/officeart/2005/8/layout/hierarchy1"/>
    <dgm:cxn modelId="{05D07A5F-1275-4875-9CA9-6DC23C183C15}" type="presParOf" srcId="{0C18F0B0-DE62-4C8D-884C-AE4386FFA725}" destId="{3C611561-6D09-440F-91A3-04EE108AC686}" srcOrd="0" destOrd="0" presId="urn:microsoft.com/office/officeart/2005/8/layout/hierarchy1"/>
    <dgm:cxn modelId="{E51847C2-F112-40B2-8356-0103059A4BE9}" type="presParOf" srcId="{3C611561-6D09-440F-91A3-04EE108AC686}" destId="{15014C79-1F7C-42A4-A93A-7A62752781C8}" srcOrd="0" destOrd="0" presId="urn:microsoft.com/office/officeart/2005/8/layout/hierarchy1"/>
    <dgm:cxn modelId="{F5DD465F-7155-46D8-A4A4-96A5C8B98F9F}" type="presParOf" srcId="{3C611561-6D09-440F-91A3-04EE108AC686}" destId="{DDDC76E8-0E70-4EF6-9D84-4BE36B3DE5F8}" srcOrd="1" destOrd="0" presId="urn:microsoft.com/office/officeart/2005/8/layout/hierarchy1"/>
    <dgm:cxn modelId="{394CD21E-538A-49D2-9FD9-E0A30079E6E2}" type="presParOf" srcId="{0C18F0B0-DE62-4C8D-884C-AE4386FFA725}" destId="{E7E71ED7-2022-48B5-BB3E-0525C26CE288}" srcOrd="1" destOrd="0" presId="urn:microsoft.com/office/officeart/2005/8/layout/hierarchy1"/>
    <dgm:cxn modelId="{1F1F7E77-BB67-4C46-A096-3C2BE8B39030}" type="presParOf" srcId="{0DFAA854-B55D-44C7-9CC8-4F9FFF32406A}" destId="{43A1DE50-366D-429F-A3C9-18261AB159A1}" srcOrd="2" destOrd="0" presId="urn:microsoft.com/office/officeart/2005/8/layout/hierarchy1"/>
    <dgm:cxn modelId="{DA8C41E9-2960-4E7C-BB44-B442E4A32B4D}" type="presParOf" srcId="{0DFAA854-B55D-44C7-9CC8-4F9FFF32406A}" destId="{9305DB65-4DD7-4F02-9BAA-0727C6B3D93B}" srcOrd="3" destOrd="0" presId="urn:microsoft.com/office/officeart/2005/8/layout/hierarchy1"/>
    <dgm:cxn modelId="{F19A3301-9F6E-4600-95CC-65CCEAB318B1}" type="presParOf" srcId="{9305DB65-4DD7-4F02-9BAA-0727C6B3D93B}" destId="{42626558-DAE9-4348-B9CF-38D62E7E7A36}" srcOrd="0" destOrd="0" presId="urn:microsoft.com/office/officeart/2005/8/layout/hierarchy1"/>
    <dgm:cxn modelId="{8D4E1F22-9EE2-41BB-96BA-C493E8398009}" type="presParOf" srcId="{42626558-DAE9-4348-B9CF-38D62E7E7A36}" destId="{65602C6F-FAB2-4BF6-B4E2-7DCC4440415E}" srcOrd="0" destOrd="0" presId="urn:microsoft.com/office/officeart/2005/8/layout/hierarchy1"/>
    <dgm:cxn modelId="{CD758276-DE35-4155-B237-1A5BEA21F074}" type="presParOf" srcId="{42626558-DAE9-4348-B9CF-38D62E7E7A36}" destId="{3A086693-E963-4C5F-BED6-215CA0BFA7B4}" srcOrd="1" destOrd="0" presId="urn:microsoft.com/office/officeart/2005/8/layout/hierarchy1"/>
    <dgm:cxn modelId="{A0F3F850-0CAD-4BCC-9712-4717957CBDAA}" type="presParOf" srcId="{9305DB65-4DD7-4F02-9BAA-0727C6B3D93B}" destId="{07190A4F-CAEE-45C8-BA3A-8028E30729E6}" srcOrd="1" destOrd="0" presId="urn:microsoft.com/office/officeart/2005/8/layout/hierarchy1"/>
    <dgm:cxn modelId="{AA0B0E2D-F527-42D6-94E8-7FDDDFDA294F}" type="presParOf" srcId="{0DFAA854-B55D-44C7-9CC8-4F9FFF32406A}" destId="{23788AA6-CBA5-48FE-9515-8E170E1FF8D3}" srcOrd="4" destOrd="0" presId="urn:microsoft.com/office/officeart/2005/8/layout/hierarchy1"/>
    <dgm:cxn modelId="{8CED013E-FDCD-4143-9835-406A36FB6459}" type="presParOf" srcId="{0DFAA854-B55D-44C7-9CC8-4F9FFF32406A}" destId="{77D58E23-522A-4219-8ECA-01DC34B0183D}" srcOrd="5" destOrd="0" presId="urn:microsoft.com/office/officeart/2005/8/layout/hierarchy1"/>
    <dgm:cxn modelId="{31A96B0F-4C13-4EEF-9380-937F0D662866}" type="presParOf" srcId="{77D58E23-522A-4219-8ECA-01DC34B0183D}" destId="{341D982E-5FC6-4C5F-84AD-9876F4774357}" srcOrd="0" destOrd="0" presId="urn:microsoft.com/office/officeart/2005/8/layout/hierarchy1"/>
    <dgm:cxn modelId="{48C00A5D-348A-4F34-A7DD-3A55D5610051}" type="presParOf" srcId="{341D982E-5FC6-4C5F-84AD-9876F4774357}" destId="{C2B387B4-7EE6-4145-89D6-4BCA26D6A405}" srcOrd="0" destOrd="0" presId="urn:microsoft.com/office/officeart/2005/8/layout/hierarchy1"/>
    <dgm:cxn modelId="{246BA572-BBA1-4F23-8E65-BF0833E20BEC}" type="presParOf" srcId="{341D982E-5FC6-4C5F-84AD-9876F4774357}" destId="{39054EBA-3BFF-489B-B41C-7208BDBE7356}" srcOrd="1" destOrd="0" presId="urn:microsoft.com/office/officeart/2005/8/layout/hierarchy1"/>
    <dgm:cxn modelId="{C06F7BAB-EF02-4CC6-BA37-96D749795426}" type="presParOf" srcId="{77D58E23-522A-4219-8ECA-01DC34B0183D}" destId="{A78F87D5-3941-40EC-AF17-42885EAC59AC}" srcOrd="1" destOrd="0" presId="urn:microsoft.com/office/officeart/2005/8/layout/hierarchy1"/>
    <dgm:cxn modelId="{B5633E1A-5E82-444F-95AA-71133376804A}" type="presParOf" srcId="{0DFAA854-B55D-44C7-9CC8-4F9FFF32406A}" destId="{33F4B170-AF0A-4219-ACB0-F5C93F992F80}" srcOrd="6" destOrd="0" presId="urn:microsoft.com/office/officeart/2005/8/layout/hierarchy1"/>
    <dgm:cxn modelId="{C58AC90A-FA85-41C3-ABB6-50C42AB223FF}" type="presParOf" srcId="{0DFAA854-B55D-44C7-9CC8-4F9FFF32406A}" destId="{437154E3-EDA4-4A49-950C-BE8FEECD9E0B}" srcOrd="7" destOrd="0" presId="urn:microsoft.com/office/officeart/2005/8/layout/hierarchy1"/>
    <dgm:cxn modelId="{43A7470D-7FF1-4FC7-8890-EA2C1FDF0C8F}" type="presParOf" srcId="{437154E3-EDA4-4A49-950C-BE8FEECD9E0B}" destId="{274AB130-4F88-4798-AC8B-C432759E95A5}" srcOrd="0" destOrd="0" presId="urn:microsoft.com/office/officeart/2005/8/layout/hierarchy1"/>
    <dgm:cxn modelId="{090CF4B5-2BE0-4013-B533-35EB80A2C6FD}" type="presParOf" srcId="{274AB130-4F88-4798-AC8B-C432759E95A5}" destId="{16C7EA9E-CAC3-412F-B646-02FCBC29FEE4}" srcOrd="0" destOrd="0" presId="urn:microsoft.com/office/officeart/2005/8/layout/hierarchy1"/>
    <dgm:cxn modelId="{99357C23-E598-49DA-AEBE-C2E8EDDF1E62}" type="presParOf" srcId="{274AB130-4F88-4798-AC8B-C432759E95A5}" destId="{91789007-8E64-47F2-88C7-4F02C02DDF87}" srcOrd="1" destOrd="0" presId="urn:microsoft.com/office/officeart/2005/8/layout/hierarchy1"/>
    <dgm:cxn modelId="{2E39D461-3BC7-475B-A80E-42D43B2744EF}" type="presParOf" srcId="{437154E3-EDA4-4A49-950C-BE8FEECD9E0B}" destId="{A46755A1-F321-46EA-AED8-0B37EB79699A}" srcOrd="1" destOrd="0" presId="urn:microsoft.com/office/officeart/2005/8/layout/hierarchy1"/>
    <dgm:cxn modelId="{EDD67003-EDC9-4D77-8F64-BED8254449C8}" type="presParOf" srcId="{0DFAA854-B55D-44C7-9CC8-4F9FFF32406A}" destId="{476E2A09-3B33-4819-B98D-F3E2457FF999}" srcOrd="8" destOrd="0" presId="urn:microsoft.com/office/officeart/2005/8/layout/hierarchy1"/>
    <dgm:cxn modelId="{C81658C3-DBE9-40CE-874F-C0653D12A020}" type="presParOf" srcId="{0DFAA854-B55D-44C7-9CC8-4F9FFF32406A}" destId="{6C581DF8-0CB2-4202-919A-48199043E68C}" srcOrd="9" destOrd="0" presId="urn:microsoft.com/office/officeart/2005/8/layout/hierarchy1"/>
    <dgm:cxn modelId="{439544D0-D190-4A5D-BDCE-39A87B7F06E0}" type="presParOf" srcId="{6C581DF8-0CB2-4202-919A-48199043E68C}" destId="{3AEB7EDB-4815-485C-9C60-2BBEABBC8E9E}" srcOrd="0" destOrd="0" presId="urn:microsoft.com/office/officeart/2005/8/layout/hierarchy1"/>
    <dgm:cxn modelId="{A26023BE-40C8-4D66-96CC-23319438881A}" type="presParOf" srcId="{3AEB7EDB-4815-485C-9C60-2BBEABBC8E9E}" destId="{EC7FC534-D789-43E1-AA66-517009B09841}" srcOrd="0" destOrd="0" presId="urn:microsoft.com/office/officeart/2005/8/layout/hierarchy1"/>
    <dgm:cxn modelId="{C7CEF0BE-27E2-4544-A537-B9417E4F9806}" type="presParOf" srcId="{3AEB7EDB-4815-485C-9C60-2BBEABBC8E9E}" destId="{18C83D20-B9DE-411E-801C-CF6CF1E71B9A}" srcOrd="1" destOrd="0" presId="urn:microsoft.com/office/officeart/2005/8/layout/hierarchy1"/>
    <dgm:cxn modelId="{37CBEBF5-E7B2-410B-BDEA-4152B63FEA09}" type="presParOf" srcId="{6C581DF8-0CB2-4202-919A-48199043E68C}" destId="{3697D2EC-FF68-4AE4-97EA-DB291EEE6E26}" srcOrd="1" destOrd="0" presId="urn:microsoft.com/office/officeart/2005/8/layout/hierarchy1"/>
    <dgm:cxn modelId="{8372169B-D520-45D8-B396-5391261E5839}" type="presParOf" srcId="{0DFAA854-B55D-44C7-9CC8-4F9FFF32406A}" destId="{F213BCB6-BD7A-4285-AE19-1FE68F0BCEA9}" srcOrd="10" destOrd="0" presId="urn:microsoft.com/office/officeart/2005/8/layout/hierarchy1"/>
    <dgm:cxn modelId="{ABBB2EBE-15FE-400B-9E1C-681C1493DCAD}" type="presParOf" srcId="{0DFAA854-B55D-44C7-9CC8-4F9FFF32406A}" destId="{F68C32FC-33C3-4EF2-96FB-CF51317132E0}" srcOrd="11" destOrd="0" presId="urn:microsoft.com/office/officeart/2005/8/layout/hierarchy1"/>
    <dgm:cxn modelId="{1E08F82F-7AC7-4E10-931E-DDF93442FCAC}" type="presParOf" srcId="{F68C32FC-33C3-4EF2-96FB-CF51317132E0}" destId="{F1208D62-DF0D-420C-9C8D-CA488F752451}" srcOrd="0" destOrd="0" presId="urn:microsoft.com/office/officeart/2005/8/layout/hierarchy1"/>
    <dgm:cxn modelId="{4CDDCE51-DBA8-40A0-BDF8-90E48A9B8589}" type="presParOf" srcId="{F1208D62-DF0D-420C-9C8D-CA488F752451}" destId="{068DF909-EACB-4006-A703-4477687394BA}" srcOrd="0" destOrd="0" presId="urn:microsoft.com/office/officeart/2005/8/layout/hierarchy1"/>
    <dgm:cxn modelId="{21E155D3-B72E-42E5-BF9A-0F9D9BF6C2F2}" type="presParOf" srcId="{F1208D62-DF0D-420C-9C8D-CA488F752451}" destId="{3A3C99EC-84D2-4209-B687-AD163C0D8368}" srcOrd="1" destOrd="0" presId="urn:microsoft.com/office/officeart/2005/8/layout/hierarchy1"/>
    <dgm:cxn modelId="{87E52C2C-B100-4472-8A4E-A65B34044A18}" type="presParOf" srcId="{F68C32FC-33C3-4EF2-96FB-CF51317132E0}" destId="{ABB5939E-3BD0-46C6-ABC0-D77E137BADE9}" srcOrd="1" destOrd="0" presId="urn:microsoft.com/office/officeart/2005/8/layout/hierarchy1"/>
    <dgm:cxn modelId="{9AE8F117-0ABD-4392-9CD1-28AE38ACE742}" type="presParOf" srcId="{0DFAA854-B55D-44C7-9CC8-4F9FFF32406A}" destId="{0C56B6C9-13B1-485A-B611-354C588F6FEB}" srcOrd="12" destOrd="0" presId="urn:microsoft.com/office/officeart/2005/8/layout/hierarchy1"/>
    <dgm:cxn modelId="{E913B869-0C76-4E43-A6EB-DB21D170406F}" type="presParOf" srcId="{0DFAA854-B55D-44C7-9CC8-4F9FFF32406A}" destId="{6A45F54C-658E-48FE-8484-DAEEFC4F271B}" srcOrd="13" destOrd="0" presId="urn:microsoft.com/office/officeart/2005/8/layout/hierarchy1"/>
    <dgm:cxn modelId="{2B27C9A4-84B6-4FC0-8E8B-FC2F09A72027}" type="presParOf" srcId="{6A45F54C-658E-48FE-8484-DAEEFC4F271B}" destId="{580F53F9-A6C7-4E90-BF7D-91CCC9B1F46E}" srcOrd="0" destOrd="0" presId="urn:microsoft.com/office/officeart/2005/8/layout/hierarchy1"/>
    <dgm:cxn modelId="{6201AEB4-FBCC-466D-B952-D70751160DDB}" type="presParOf" srcId="{580F53F9-A6C7-4E90-BF7D-91CCC9B1F46E}" destId="{5AF1C0E3-E27C-41D5-9014-E12DC37110B3}" srcOrd="0" destOrd="0" presId="urn:microsoft.com/office/officeart/2005/8/layout/hierarchy1"/>
    <dgm:cxn modelId="{C456353C-7B2C-4294-9A4A-E2BF5624B7F3}" type="presParOf" srcId="{580F53F9-A6C7-4E90-BF7D-91CCC9B1F46E}" destId="{06789856-0072-4044-B884-6D0FB86A085E}" srcOrd="1" destOrd="0" presId="urn:microsoft.com/office/officeart/2005/8/layout/hierarchy1"/>
    <dgm:cxn modelId="{06625BB8-77DC-42ED-B3EC-50B6BF66C020}" type="presParOf" srcId="{6A45F54C-658E-48FE-8484-DAEEFC4F271B}" destId="{1945D344-7D10-4D85-9C8F-BE00A45CA14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194459-C2DF-4E3E-B73E-DAD1B2DAFE8B}" type="doc">
      <dgm:prSet loTypeId="urn:microsoft.com/office/officeart/2005/8/layout/vList2" loCatId="list" qsTypeId="urn:microsoft.com/office/officeart/2005/8/quickstyle/simple5" qsCatId="simple" csTypeId="urn:microsoft.com/office/officeart/2005/8/colors/accent1_1" csCatId="accent1" phldr="1"/>
      <dgm:spPr/>
      <dgm:t>
        <a:bodyPr/>
        <a:lstStyle/>
        <a:p>
          <a:endParaRPr lang="en-US"/>
        </a:p>
      </dgm:t>
    </dgm:pt>
    <dgm:pt modelId="{99F1DD24-E04B-43CD-B078-D97FF50D198B}">
      <dgm:prSet/>
      <dgm:spPr/>
      <dgm:t>
        <a:bodyPr/>
        <a:lstStyle/>
        <a:p>
          <a:r>
            <a:rPr lang="en-US" baseline="0" dirty="0"/>
            <a:t>Scaling CPU Capacity</a:t>
          </a:r>
          <a:endParaRPr lang="en-US" dirty="0"/>
        </a:p>
      </dgm:t>
    </dgm:pt>
    <dgm:pt modelId="{2411415D-8947-4D18-9333-875A12D7C2C6}" type="parTrans" cxnId="{AE3DF642-D17B-4E8D-A139-7211B4EB6C91}">
      <dgm:prSet/>
      <dgm:spPr/>
      <dgm:t>
        <a:bodyPr/>
        <a:lstStyle/>
        <a:p>
          <a:endParaRPr lang="en-US"/>
        </a:p>
      </dgm:t>
    </dgm:pt>
    <dgm:pt modelId="{6ACA1522-081C-4397-9E80-A36DFD3CA0CD}" type="sibTrans" cxnId="{AE3DF642-D17B-4E8D-A139-7211B4EB6C91}">
      <dgm:prSet/>
      <dgm:spPr/>
      <dgm:t>
        <a:bodyPr/>
        <a:lstStyle/>
        <a:p>
          <a:endParaRPr lang="en-US"/>
        </a:p>
      </dgm:t>
    </dgm:pt>
    <dgm:pt modelId="{D58C21F3-650A-41E8-8305-8B03B0C50081}">
      <dgm:prSet/>
      <dgm:spPr/>
      <dgm:t>
        <a:bodyPr/>
        <a:lstStyle/>
        <a:p>
          <a:r>
            <a:rPr lang="en-US" dirty="0"/>
            <a:t>I/O performance</a:t>
          </a:r>
        </a:p>
      </dgm:t>
    </dgm:pt>
    <dgm:pt modelId="{481C920E-6B65-4422-8D30-226BB3D5510A}" type="parTrans" cxnId="{D757C87F-A22E-4556-ABC1-B95822223E67}">
      <dgm:prSet/>
      <dgm:spPr/>
      <dgm:t>
        <a:bodyPr/>
        <a:lstStyle/>
        <a:p>
          <a:endParaRPr lang="en-US"/>
        </a:p>
      </dgm:t>
    </dgm:pt>
    <dgm:pt modelId="{7894B400-14ED-4FB7-8072-4098E458B2EF}" type="sibTrans" cxnId="{D757C87F-A22E-4556-ABC1-B95822223E67}">
      <dgm:prSet/>
      <dgm:spPr/>
      <dgm:t>
        <a:bodyPr/>
        <a:lstStyle/>
        <a:p>
          <a:endParaRPr lang="en-US"/>
        </a:p>
      </dgm:t>
    </dgm:pt>
    <dgm:pt modelId="{94A3687D-9FDD-4B10-9FB9-00481093C71B}">
      <dgm:prSet/>
      <dgm:spPr/>
      <dgm:t>
        <a:bodyPr/>
        <a:lstStyle/>
        <a:p>
          <a:r>
            <a:rPr lang="en-US" baseline="0"/>
            <a:t>Increasing Memory or Workers</a:t>
          </a:r>
          <a:endParaRPr lang="en-US"/>
        </a:p>
      </dgm:t>
    </dgm:pt>
    <dgm:pt modelId="{EFD3E0B5-2DA9-43F4-9594-7F4E96B276D6}" type="parTrans" cxnId="{40FF9650-2993-4EF7-9B5A-E4FFB272426D}">
      <dgm:prSet/>
      <dgm:spPr/>
      <dgm:t>
        <a:bodyPr/>
        <a:lstStyle/>
        <a:p>
          <a:endParaRPr lang="en-US"/>
        </a:p>
      </dgm:t>
    </dgm:pt>
    <dgm:pt modelId="{1FB1BA1A-3758-432A-8CB4-1D1CBC5E4B36}" type="sibTrans" cxnId="{40FF9650-2993-4EF7-9B5A-E4FFB272426D}">
      <dgm:prSet/>
      <dgm:spPr/>
      <dgm:t>
        <a:bodyPr/>
        <a:lstStyle/>
        <a:p>
          <a:endParaRPr lang="en-US"/>
        </a:p>
      </dgm:t>
    </dgm:pt>
    <dgm:pt modelId="{EF47D2EE-EFD5-4B67-9BD9-AC08800291C2}">
      <dgm:prSet/>
      <dgm:spPr/>
      <dgm:t>
        <a:bodyPr/>
        <a:lstStyle/>
        <a:p>
          <a:r>
            <a:rPr lang="en-US" baseline="0"/>
            <a:t>Improving Application Latency</a:t>
          </a:r>
          <a:endParaRPr lang="en-US"/>
        </a:p>
      </dgm:t>
    </dgm:pt>
    <dgm:pt modelId="{061AC688-C0FF-4A4B-A01E-6C2A2D389B54}" type="parTrans" cxnId="{258EACD0-2949-4CF6-8006-C99CC127DF13}">
      <dgm:prSet/>
      <dgm:spPr/>
      <dgm:t>
        <a:bodyPr/>
        <a:lstStyle/>
        <a:p>
          <a:endParaRPr lang="en-US"/>
        </a:p>
      </dgm:t>
    </dgm:pt>
    <dgm:pt modelId="{02FEE0BE-66D2-4373-ADA6-B00378279ABD}" type="sibTrans" cxnId="{258EACD0-2949-4CF6-8006-C99CC127DF13}">
      <dgm:prSet/>
      <dgm:spPr/>
      <dgm:t>
        <a:bodyPr/>
        <a:lstStyle/>
        <a:p>
          <a:endParaRPr lang="en-US"/>
        </a:p>
      </dgm:t>
    </dgm:pt>
    <dgm:pt modelId="{33F0B087-7BBA-43C6-B789-02F6C93F7D5E}">
      <dgm:prSet/>
      <dgm:spPr/>
      <dgm:t>
        <a:bodyPr/>
        <a:lstStyle/>
        <a:p>
          <a:r>
            <a:rPr lang="en-US" baseline="0" dirty="0"/>
            <a:t>Use redirect connections and not proxy</a:t>
          </a:r>
          <a:endParaRPr lang="en-US" dirty="0"/>
        </a:p>
      </dgm:t>
    </dgm:pt>
    <dgm:pt modelId="{EE025AFA-C967-4E65-9247-E0FDCFC661DE}" type="sibTrans" cxnId="{7A61D7E6-34EA-4EF7-83DE-08AC8DE3251A}">
      <dgm:prSet/>
      <dgm:spPr/>
      <dgm:t>
        <a:bodyPr/>
        <a:lstStyle/>
        <a:p>
          <a:endParaRPr lang="en-US"/>
        </a:p>
      </dgm:t>
    </dgm:pt>
    <dgm:pt modelId="{553D296B-DBEA-4EE7-9F43-0ACEF0DAE8CB}" type="parTrans" cxnId="{7A61D7E6-34EA-4EF7-83DE-08AC8DE3251A}">
      <dgm:prSet/>
      <dgm:spPr/>
      <dgm:t>
        <a:bodyPr/>
        <a:lstStyle/>
        <a:p>
          <a:endParaRPr lang="en-US"/>
        </a:p>
      </dgm:t>
    </dgm:pt>
    <dgm:pt modelId="{7140803A-543C-4CA0-9EFB-BEC5002E5C43}">
      <dgm:prSet/>
      <dgm:spPr/>
      <dgm:t>
        <a:bodyPr/>
        <a:lstStyle/>
        <a:p>
          <a:r>
            <a:rPr lang="en-US" dirty="0"/>
            <a:t>Optimize “chatty” applications</a:t>
          </a:r>
        </a:p>
      </dgm:t>
    </dgm:pt>
    <dgm:pt modelId="{F6522C3C-97C9-4537-A0C4-025DF7E36488}" type="sibTrans" cxnId="{9497AF02-6EAD-438C-99A8-D9258ED4A9A7}">
      <dgm:prSet/>
      <dgm:spPr/>
      <dgm:t>
        <a:bodyPr/>
        <a:lstStyle/>
        <a:p>
          <a:endParaRPr lang="en-US"/>
        </a:p>
      </dgm:t>
    </dgm:pt>
    <dgm:pt modelId="{07496C52-9C2B-4958-9BBC-D2BC4826F91F}" type="parTrans" cxnId="{9497AF02-6EAD-438C-99A8-D9258ED4A9A7}">
      <dgm:prSet/>
      <dgm:spPr/>
      <dgm:t>
        <a:bodyPr/>
        <a:lstStyle/>
        <a:p>
          <a:endParaRPr lang="en-US"/>
        </a:p>
      </dgm:t>
    </dgm:pt>
    <dgm:pt modelId="{5E3FD242-85F4-4324-AA9E-7993C33FCB20}">
      <dgm:prSet/>
      <dgm:spPr/>
      <dgm:t>
        <a:bodyPr/>
        <a:lstStyle/>
        <a:p>
          <a:r>
            <a:rPr lang="en-US" baseline="0" dirty="0"/>
            <a:t>For DB, scale up vCores with higher limits for more memory or workers</a:t>
          </a:r>
          <a:endParaRPr lang="en-US" dirty="0"/>
        </a:p>
      </dgm:t>
    </dgm:pt>
    <dgm:pt modelId="{4CF68AB4-5AD4-41DA-970B-BD21B4CAB77E}" type="sibTrans" cxnId="{999E9F09-B7AB-4972-A1EF-5A92E484B398}">
      <dgm:prSet/>
      <dgm:spPr/>
      <dgm:t>
        <a:bodyPr/>
        <a:lstStyle/>
        <a:p>
          <a:endParaRPr lang="en-US"/>
        </a:p>
      </dgm:t>
    </dgm:pt>
    <dgm:pt modelId="{E282EC6C-63A8-4678-9792-E071F5CE719C}" type="parTrans" cxnId="{999E9F09-B7AB-4972-A1EF-5A92E484B398}">
      <dgm:prSet/>
      <dgm:spPr/>
      <dgm:t>
        <a:bodyPr/>
        <a:lstStyle/>
        <a:p>
          <a:endParaRPr lang="en-US"/>
        </a:p>
      </dgm:t>
    </dgm:pt>
    <dgm:pt modelId="{D7843C63-8435-43D2-9B41-ED3A2A82270C}">
      <dgm:prSet/>
      <dgm:spPr/>
      <dgm:t>
        <a:bodyPr/>
        <a:lstStyle/>
        <a:p>
          <a:r>
            <a:rPr lang="en-US" baseline="0" dirty="0"/>
            <a:t>For MI, scale up vCores for more memory</a:t>
          </a:r>
          <a:endParaRPr lang="en-US" dirty="0"/>
        </a:p>
      </dgm:t>
    </dgm:pt>
    <dgm:pt modelId="{822F01AD-4D03-46C1-8FE6-25250F305486}" type="sibTrans" cxnId="{7BDF47B8-1444-4217-AF93-E6F0918F74E9}">
      <dgm:prSet/>
      <dgm:spPr/>
      <dgm:t>
        <a:bodyPr/>
        <a:lstStyle/>
        <a:p>
          <a:endParaRPr lang="en-US"/>
        </a:p>
      </dgm:t>
    </dgm:pt>
    <dgm:pt modelId="{964CF0F6-1712-4557-BA75-8E707EFA65E3}" type="parTrans" cxnId="{7BDF47B8-1444-4217-AF93-E6F0918F74E9}">
      <dgm:prSet/>
      <dgm:spPr/>
      <dgm:t>
        <a:bodyPr/>
        <a:lstStyle/>
        <a:p>
          <a:endParaRPr lang="en-US"/>
        </a:p>
      </dgm:t>
    </dgm:pt>
    <dgm:pt modelId="{36CC0E55-FF66-4EBE-9C53-D65AEA74C119}">
      <dgm:prSet/>
      <dgm:spPr/>
      <dgm:t>
        <a:bodyPr/>
        <a:lstStyle/>
        <a:p>
          <a:r>
            <a:rPr lang="en-US" baseline="0" dirty="0"/>
            <a:t>Max worker threads for MI</a:t>
          </a:r>
          <a:endParaRPr lang="en-US" dirty="0"/>
        </a:p>
      </dgm:t>
    </dgm:pt>
    <dgm:pt modelId="{9F02E06A-BB08-438B-9420-469180FBB246}" type="sibTrans" cxnId="{FC6CF533-5369-4E43-9845-3544F9C44708}">
      <dgm:prSet/>
      <dgm:spPr/>
      <dgm:t>
        <a:bodyPr/>
        <a:lstStyle/>
        <a:p>
          <a:endParaRPr lang="en-US"/>
        </a:p>
      </dgm:t>
    </dgm:pt>
    <dgm:pt modelId="{4F5C0AA1-1FC3-4750-9B2F-5E2F84F01A2E}" type="parTrans" cxnId="{FC6CF533-5369-4E43-9845-3544F9C44708}">
      <dgm:prSet/>
      <dgm:spPr/>
      <dgm:t>
        <a:bodyPr/>
        <a:lstStyle/>
        <a:p>
          <a:endParaRPr lang="en-US"/>
        </a:p>
      </dgm:t>
    </dgm:pt>
    <dgm:pt modelId="{E43D4F98-BCF3-470D-81A3-33F7A7EAA81F}">
      <dgm:prSet/>
      <dgm:spPr/>
      <dgm:t>
        <a:bodyPr/>
        <a:lstStyle/>
        <a:p>
          <a:r>
            <a:rPr lang="en-US" dirty="0"/>
            <a:t>Consider multi-statement transactions for log I/O latency</a:t>
          </a:r>
        </a:p>
      </dgm:t>
    </dgm:pt>
    <dgm:pt modelId="{3973EB1E-F692-4058-BD16-B94766F3E52A}" type="sibTrans" cxnId="{29179DD6-8B39-4CC4-BDAF-0A18EBD6701F}">
      <dgm:prSet/>
      <dgm:spPr/>
      <dgm:t>
        <a:bodyPr/>
        <a:lstStyle/>
        <a:p>
          <a:endParaRPr lang="en-US"/>
        </a:p>
      </dgm:t>
    </dgm:pt>
    <dgm:pt modelId="{A86A7FFF-E939-4855-9D9D-8D9B693C4F0E}" type="parTrans" cxnId="{29179DD6-8B39-4CC4-BDAF-0A18EBD6701F}">
      <dgm:prSet/>
      <dgm:spPr/>
      <dgm:t>
        <a:bodyPr/>
        <a:lstStyle/>
        <a:p>
          <a:endParaRPr lang="en-US"/>
        </a:p>
      </dgm:t>
    </dgm:pt>
    <dgm:pt modelId="{6EDEBEE2-DEBA-42D1-9A64-2AFE9A370A60}">
      <dgm:prSet/>
      <dgm:spPr/>
      <dgm:t>
        <a:bodyPr/>
        <a:lstStyle/>
        <a:p>
          <a:r>
            <a:rPr lang="en-US" baseline="0" dirty="0"/>
            <a:t>Do you know IOPS? IOPS restrictions may show up in the form of longer I/O waits</a:t>
          </a:r>
          <a:endParaRPr lang="en-US" dirty="0"/>
        </a:p>
      </dgm:t>
    </dgm:pt>
    <dgm:pt modelId="{0D4BA70F-FE4D-455D-A380-EEF22F47AFEC}" type="sibTrans" cxnId="{6B1DD79E-5A47-4A7B-A180-1E6D7BD61638}">
      <dgm:prSet/>
      <dgm:spPr/>
      <dgm:t>
        <a:bodyPr/>
        <a:lstStyle/>
        <a:p>
          <a:endParaRPr lang="en-US"/>
        </a:p>
      </dgm:t>
    </dgm:pt>
    <dgm:pt modelId="{4781BBA6-3E37-4740-8329-4D0A3F0D74C3}" type="parTrans" cxnId="{6B1DD79E-5A47-4A7B-A180-1E6D7BD61638}">
      <dgm:prSet/>
      <dgm:spPr/>
      <dgm:t>
        <a:bodyPr/>
        <a:lstStyle/>
        <a:p>
          <a:endParaRPr lang="en-US"/>
        </a:p>
      </dgm:t>
    </dgm:pt>
    <dgm:pt modelId="{854F1134-A7B3-4822-93EC-17783B352998}">
      <dgm:prSet/>
      <dgm:spPr/>
      <dgm:t>
        <a:bodyPr/>
        <a:lstStyle/>
        <a:p>
          <a:r>
            <a:rPr lang="en-US" dirty="0"/>
            <a:t>Scale up vCores or move to Business Critical/Hyperscale for higher IOPS</a:t>
          </a:r>
        </a:p>
      </dgm:t>
    </dgm:pt>
    <dgm:pt modelId="{EEED37C1-8F9C-4077-A55A-EDC79CD5A9AF}" type="sibTrans" cxnId="{1EE86DD3-1ED5-40B2-B67A-8361F68AC3A3}">
      <dgm:prSet/>
      <dgm:spPr/>
      <dgm:t>
        <a:bodyPr/>
        <a:lstStyle/>
        <a:p>
          <a:endParaRPr lang="en-US"/>
        </a:p>
      </dgm:t>
    </dgm:pt>
    <dgm:pt modelId="{73B36FA0-69FC-4CB5-A106-183B76FF9E31}" type="parTrans" cxnId="{1EE86DD3-1ED5-40B2-B67A-8361F68AC3A3}">
      <dgm:prSet/>
      <dgm:spPr/>
      <dgm:t>
        <a:bodyPr/>
        <a:lstStyle/>
        <a:p>
          <a:endParaRPr lang="en-US"/>
        </a:p>
      </dgm:t>
    </dgm:pt>
    <dgm:pt modelId="{670CA131-46C3-44AB-A26F-AC070A672700}">
      <dgm:prSet/>
      <dgm:spPr/>
      <dgm:t>
        <a:bodyPr/>
        <a:lstStyle/>
        <a:p>
          <a:r>
            <a:rPr lang="en-US" baseline="0" dirty="0"/>
            <a:t>For faster I/O latency for DB, consider Business Critical or Hyperscale</a:t>
          </a:r>
          <a:endParaRPr lang="en-US" dirty="0"/>
        </a:p>
      </dgm:t>
    </dgm:pt>
    <dgm:pt modelId="{48046B84-DF01-4B32-A6A7-A7EED1C8A900}" type="sibTrans" cxnId="{4E54B10D-B3FE-4B4B-8CCB-D8D57F38CD24}">
      <dgm:prSet/>
      <dgm:spPr/>
      <dgm:t>
        <a:bodyPr/>
        <a:lstStyle/>
        <a:p>
          <a:endParaRPr lang="en-US"/>
        </a:p>
      </dgm:t>
    </dgm:pt>
    <dgm:pt modelId="{F3ADABF5-3F62-44F2-8AB3-438A2A88CB3F}" type="parTrans" cxnId="{4E54B10D-B3FE-4B4B-8CCB-D8D57F38CD24}">
      <dgm:prSet/>
      <dgm:spPr/>
      <dgm:t>
        <a:bodyPr/>
        <a:lstStyle/>
        <a:p>
          <a:endParaRPr lang="en-US"/>
        </a:p>
      </dgm:t>
    </dgm:pt>
    <dgm:pt modelId="{EB81693E-9A89-4FC0-8F4C-8631370F2663}">
      <dgm:prSet/>
      <dgm:spPr/>
      <dgm:t>
        <a:bodyPr/>
        <a:lstStyle/>
        <a:p>
          <a:r>
            <a:rPr lang="en-US" baseline="0" dirty="0"/>
            <a:t>For faster I/O latency for MI, move to Business Critical or change # files or file size</a:t>
          </a:r>
          <a:endParaRPr lang="en-US" dirty="0"/>
        </a:p>
      </dgm:t>
    </dgm:pt>
    <dgm:pt modelId="{21B0DD09-F58C-43A7-88DF-C3DC31B50F53}" type="sibTrans" cxnId="{8D5C732A-AAE2-4548-AAF4-EC2F42982C8D}">
      <dgm:prSet/>
      <dgm:spPr/>
      <dgm:t>
        <a:bodyPr/>
        <a:lstStyle/>
        <a:p>
          <a:endParaRPr lang="en-US"/>
        </a:p>
      </dgm:t>
    </dgm:pt>
    <dgm:pt modelId="{AEE30F12-5D73-4C1D-A1BA-2D6CA8681A6B}" type="parTrans" cxnId="{8D5C732A-AAE2-4548-AAF4-EC2F42982C8D}">
      <dgm:prSet/>
      <dgm:spPr/>
      <dgm:t>
        <a:bodyPr/>
        <a:lstStyle/>
        <a:p>
          <a:endParaRPr lang="en-US"/>
        </a:p>
      </dgm:t>
    </dgm:pt>
    <dgm:pt modelId="{650A6EAA-5C74-4F4D-A681-896CA5F16E93}">
      <dgm:prSet/>
      <dgm:spPr/>
      <dgm:t>
        <a:bodyPr/>
        <a:lstStyle/>
        <a:p>
          <a:r>
            <a:rPr lang="en-US" baseline="0" dirty="0"/>
            <a:t>Portal, T-SQL, </a:t>
          </a:r>
          <a:r>
            <a:rPr lang="en-US" baseline="0" dirty="0" err="1"/>
            <a:t>Powershell</a:t>
          </a:r>
          <a:r>
            <a:rPr lang="en-US" baseline="0" dirty="0"/>
            <a:t>, or REST</a:t>
          </a:r>
          <a:endParaRPr lang="en-US" dirty="0"/>
        </a:p>
      </dgm:t>
    </dgm:pt>
    <dgm:pt modelId="{F0A2CD05-53BE-4ECF-BDCB-81271308C566}" type="sibTrans" cxnId="{F9F5D6DD-CE76-465E-ADE4-9884D41CC987}">
      <dgm:prSet/>
      <dgm:spPr/>
      <dgm:t>
        <a:bodyPr/>
        <a:lstStyle/>
        <a:p>
          <a:endParaRPr lang="en-US"/>
        </a:p>
      </dgm:t>
    </dgm:pt>
    <dgm:pt modelId="{839B2B92-4595-427E-B0D6-15FF14786DA8}" type="parTrans" cxnId="{F9F5D6DD-CE76-465E-ADE4-9884D41CC987}">
      <dgm:prSet/>
      <dgm:spPr/>
      <dgm:t>
        <a:bodyPr/>
        <a:lstStyle/>
        <a:p>
          <a:endParaRPr lang="en-US"/>
        </a:p>
      </dgm:t>
    </dgm:pt>
    <dgm:pt modelId="{68D6D957-5B16-4E93-BE4A-2B3FF5174C8A}">
      <dgm:prSet/>
      <dgm:spPr/>
      <dgm:t>
        <a:bodyPr/>
        <a:lstStyle/>
        <a:p>
          <a:r>
            <a:rPr lang="en-US" baseline="0" dirty="0"/>
            <a:t>Downtime (can be very fast) but no migration required</a:t>
          </a:r>
          <a:endParaRPr lang="en-US" dirty="0"/>
        </a:p>
      </dgm:t>
    </dgm:pt>
    <dgm:pt modelId="{6216C471-A0CA-4630-A00F-0C33BE22BB0D}" type="sibTrans" cxnId="{A37DF71B-F41D-4B32-98F5-D809890B837D}">
      <dgm:prSet/>
      <dgm:spPr/>
      <dgm:t>
        <a:bodyPr/>
        <a:lstStyle/>
        <a:p>
          <a:endParaRPr lang="en-US"/>
        </a:p>
      </dgm:t>
    </dgm:pt>
    <dgm:pt modelId="{6EF25D08-2560-4C59-B4D4-899B2172E5A3}" type="parTrans" cxnId="{A37DF71B-F41D-4B32-98F5-D809890B837D}">
      <dgm:prSet/>
      <dgm:spPr/>
      <dgm:t>
        <a:bodyPr/>
        <a:lstStyle/>
        <a:p>
          <a:endParaRPr lang="en-US"/>
        </a:p>
      </dgm:t>
    </dgm:pt>
    <dgm:pt modelId="{E9BE37BA-E6CE-4B45-9FE7-83F73172C976}">
      <dgm:prSet/>
      <dgm:spPr/>
      <dgm:t>
        <a:bodyPr/>
        <a:lstStyle/>
        <a:p>
          <a:r>
            <a:rPr lang="en-US" baseline="0" dirty="0"/>
            <a:t>Hyperscale can scale in constant time</a:t>
          </a:r>
          <a:endParaRPr lang="en-US" dirty="0"/>
        </a:p>
      </dgm:t>
    </dgm:pt>
    <dgm:pt modelId="{37A285AD-948E-4FBC-B086-A65B50E6413F}" type="sibTrans" cxnId="{DC1BE2FF-2A62-4797-979E-D96714D0B2CD}">
      <dgm:prSet/>
      <dgm:spPr/>
      <dgm:t>
        <a:bodyPr/>
        <a:lstStyle/>
        <a:p>
          <a:endParaRPr lang="en-US"/>
        </a:p>
      </dgm:t>
    </dgm:pt>
    <dgm:pt modelId="{377FEBFB-E157-4E5B-9015-A62B41BEC27C}" type="parTrans" cxnId="{DC1BE2FF-2A62-4797-979E-D96714D0B2CD}">
      <dgm:prSet/>
      <dgm:spPr/>
      <dgm:t>
        <a:bodyPr/>
        <a:lstStyle/>
        <a:p>
          <a:endParaRPr lang="en-US"/>
        </a:p>
      </dgm:t>
    </dgm:pt>
    <dgm:pt modelId="{A600FADD-820A-4AE4-8FA5-3C21C923AD6A}" type="pres">
      <dgm:prSet presAssocID="{66194459-C2DF-4E3E-B73E-DAD1B2DAFE8B}" presName="linear" presStyleCnt="0">
        <dgm:presLayoutVars>
          <dgm:animLvl val="lvl"/>
          <dgm:resizeHandles val="exact"/>
        </dgm:presLayoutVars>
      </dgm:prSet>
      <dgm:spPr/>
    </dgm:pt>
    <dgm:pt modelId="{42F2B785-B6AA-47E4-A594-65999770390A}" type="pres">
      <dgm:prSet presAssocID="{99F1DD24-E04B-43CD-B078-D97FF50D198B}" presName="parentText" presStyleLbl="node1" presStyleIdx="0" presStyleCnt="4">
        <dgm:presLayoutVars>
          <dgm:chMax val="0"/>
          <dgm:bulletEnabled val="1"/>
        </dgm:presLayoutVars>
      </dgm:prSet>
      <dgm:spPr/>
    </dgm:pt>
    <dgm:pt modelId="{3090C564-C815-4AC3-B7D4-F64014FB34AD}" type="pres">
      <dgm:prSet presAssocID="{99F1DD24-E04B-43CD-B078-D97FF50D198B}" presName="childText" presStyleLbl="revTx" presStyleIdx="0" presStyleCnt="4">
        <dgm:presLayoutVars>
          <dgm:bulletEnabled val="1"/>
        </dgm:presLayoutVars>
      </dgm:prSet>
      <dgm:spPr/>
    </dgm:pt>
    <dgm:pt modelId="{A37B93C7-8777-4F37-8E0F-496E2F7DFAC0}" type="pres">
      <dgm:prSet presAssocID="{D58C21F3-650A-41E8-8305-8B03B0C50081}" presName="parentText" presStyleLbl="node1" presStyleIdx="1" presStyleCnt="4">
        <dgm:presLayoutVars>
          <dgm:chMax val="0"/>
          <dgm:bulletEnabled val="1"/>
        </dgm:presLayoutVars>
      </dgm:prSet>
      <dgm:spPr/>
    </dgm:pt>
    <dgm:pt modelId="{AB61E387-65F6-4B22-8546-595D23752F3A}" type="pres">
      <dgm:prSet presAssocID="{D58C21F3-650A-41E8-8305-8B03B0C50081}" presName="childText" presStyleLbl="revTx" presStyleIdx="1" presStyleCnt="4">
        <dgm:presLayoutVars>
          <dgm:bulletEnabled val="1"/>
        </dgm:presLayoutVars>
      </dgm:prSet>
      <dgm:spPr/>
    </dgm:pt>
    <dgm:pt modelId="{21933CB7-8C72-469B-8533-24306D52F3E9}" type="pres">
      <dgm:prSet presAssocID="{94A3687D-9FDD-4B10-9FB9-00481093C71B}" presName="parentText" presStyleLbl="node1" presStyleIdx="2" presStyleCnt="4">
        <dgm:presLayoutVars>
          <dgm:chMax val="0"/>
          <dgm:bulletEnabled val="1"/>
        </dgm:presLayoutVars>
      </dgm:prSet>
      <dgm:spPr/>
    </dgm:pt>
    <dgm:pt modelId="{4E3C4D5F-D76C-44EB-B6F9-05279EEC8F9E}" type="pres">
      <dgm:prSet presAssocID="{94A3687D-9FDD-4B10-9FB9-00481093C71B}" presName="childText" presStyleLbl="revTx" presStyleIdx="2" presStyleCnt="4">
        <dgm:presLayoutVars>
          <dgm:bulletEnabled val="1"/>
        </dgm:presLayoutVars>
      </dgm:prSet>
      <dgm:spPr/>
    </dgm:pt>
    <dgm:pt modelId="{1DD003AA-0A02-4CF7-915F-263A12F8832F}" type="pres">
      <dgm:prSet presAssocID="{EF47D2EE-EFD5-4B67-9BD9-AC08800291C2}" presName="parentText" presStyleLbl="node1" presStyleIdx="3" presStyleCnt="4">
        <dgm:presLayoutVars>
          <dgm:chMax val="0"/>
          <dgm:bulletEnabled val="1"/>
        </dgm:presLayoutVars>
      </dgm:prSet>
      <dgm:spPr/>
    </dgm:pt>
    <dgm:pt modelId="{EAE337C9-2E98-4411-AABB-A4525D4318A1}" type="pres">
      <dgm:prSet presAssocID="{EF47D2EE-EFD5-4B67-9BD9-AC08800291C2}" presName="childText" presStyleLbl="revTx" presStyleIdx="3" presStyleCnt="4">
        <dgm:presLayoutVars>
          <dgm:bulletEnabled val="1"/>
        </dgm:presLayoutVars>
      </dgm:prSet>
      <dgm:spPr/>
    </dgm:pt>
  </dgm:ptLst>
  <dgm:cxnLst>
    <dgm:cxn modelId="{9497AF02-6EAD-438C-99A8-D9258ED4A9A7}" srcId="{EF47D2EE-EFD5-4B67-9BD9-AC08800291C2}" destId="{7140803A-543C-4CA0-9EFB-BEC5002E5C43}" srcOrd="1" destOrd="0" parTransId="{07496C52-9C2B-4958-9BBC-D2BC4826F91F}" sibTransId="{F6522C3C-97C9-4537-A0C4-025DF7E36488}"/>
    <dgm:cxn modelId="{999E9F09-B7AB-4972-A1EF-5A92E484B398}" srcId="{94A3687D-9FDD-4B10-9FB9-00481093C71B}" destId="{5E3FD242-85F4-4324-AA9E-7993C33FCB20}" srcOrd="0" destOrd="0" parTransId="{E282EC6C-63A8-4678-9792-E071F5CE719C}" sibTransId="{4CF68AB4-5AD4-41DA-970B-BD21B4CAB77E}"/>
    <dgm:cxn modelId="{4E54B10D-B3FE-4B4B-8CCB-D8D57F38CD24}" srcId="{D58C21F3-650A-41E8-8305-8B03B0C50081}" destId="{670CA131-46C3-44AB-A26F-AC070A672700}" srcOrd="2" destOrd="0" parTransId="{F3ADABF5-3F62-44F2-8AB3-438A2A88CB3F}" sibTransId="{48046B84-DF01-4B32-A6A7-A7EED1C8A900}"/>
    <dgm:cxn modelId="{F8F82616-0B33-4341-B82D-C68214871462}" type="presOf" srcId="{670CA131-46C3-44AB-A26F-AC070A672700}" destId="{AB61E387-65F6-4B22-8546-595D23752F3A}" srcOrd="0" destOrd="2" presId="urn:microsoft.com/office/officeart/2005/8/layout/vList2"/>
    <dgm:cxn modelId="{1CDD1E17-144B-4FCA-AC47-8B4C863A12DF}" type="presOf" srcId="{6EDEBEE2-DEBA-42D1-9A64-2AFE9A370A60}" destId="{AB61E387-65F6-4B22-8546-595D23752F3A}" srcOrd="0" destOrd="0" presId="urn:microsoft.com/office/officeart/2005/8/layout/vList2"/>
    <dgm:cxn modelId="{B9347717-1A5C-4748-A26C-5E91F5FAA11F}" type="presOf" srcId="{854F1134-A7B3-4822-93EC-17783B352998}" destId="{AB61E387-65F6-4B22-8546-595D23752F3A}" srcOrd="0" destOrd="1" presId="urn:microsoft.com/office/officeart/2005/8/layout/vList2"/>
    <dgm:cxn modelId="{A37DF71B-F41D-4B32-98F5-D809890B837D}" srcId="{99F1DD24-E04B-43CD-B078-D97FF50D198B}" destId="{68D6D957-5B16-4E93-BE4A-2B3FF5174C8A}" srcOrd="1" destOrd="0" parTransId="{6EF25D08-2560-4C59-B4D4-899B2172E5A3}" sibTransId="{6216C471-A0CA-4630-A00F-0C33BE22BB0D}"/>
    <dgm:cxn modelId="{8D5C732A-AAE2-4548-AAF4-EC2F42982C8D}" srcId="{D58C21F3-650A-41E8-8305-8B03B0C50081}" destId="{EB81693E-9A89-4FC0-8F4C-8631370F2663}" srcOrd="3" destOrd="0" parTransId="{AEE30F12-5D73-4C1D-A1BA-2D6CA8681A6B}" sibTransId="{21B0DD09-F58C-43A7-88DF-C3DC31B50F53}"/>
    <dgm:cxn modelId="{FC6CF533-5369-4E43-9845-3544F9C44708}" srcId="{94A3687D-9FDD-4B10-9FB9-00481093C71B}" destId="{36CC0E55-FF66-4EBE-9C53-D65AEA74C119}" srcOrd="2" destOrd="0" parTransId="{4F5C0AA1-1FC3-4750-9B2F-5E2F84F01A2E}" sibTransId="{9F02E06A-BB08-438B-9420-469180FBB246}"/>
    <dgm:cxn modelId="{EA30345F-7FED-419D-8C3E-E84D8177DC41}" type="presOf" srcId="{99F1DD24-E04B-43CD-B078-D97FF50D198B}" destId="{42F2B785-B6AA-47E4-A594-65999770390A}" srcOrd="0" destOrd="0" presId="urn:microsoft.com/office/officeart/2005/8/layout/vList2"/>
    <dgm:cxn modelId="{64662842-349A-43BF-B111-DAF7736CF6FC}" type="presOf" srcId="{E9BE37BA-E6CE-4B45-9FE7-83F73172C976}" destId="{3090C564-C815-4AC3-B7D4-F64014FB34AD}" srcOrd="0" destOrd="2" presId="urn:microsoft.com/office/officeart/2005/8/layout/vList2"/>
    <dgm:cxn modelId="{AE3DF642-D17B-4E8D-A139-7211B4EB6C91}" srcId="{66194459-C2DF-4E3E-B73E-DAD1B2DAFE8B}" destId="{99F1DD24-E04B-43CD-B078-D97FF50D198B}" srcOrd="0" destOrd="0" parTransId="{2411415D-8947-4D18-9333-875A12D7C2C6}" sibTransId="{6ACA1522-081C-4397-9E80-A36DFD3CA0CD}"/>
    <dgm:cxn modelId="{FDDAE644-3906-4BE5-9845-DBCFD21B4EDA}" type="presOf" srcId="{7140803A-543C-4CA0-9EFB-BEC5002E5C43}" destId="{EAE337C9-2E98-4411-AABB-A4525D4318A1}" srcOrd="0" destOrd="1" presId="urn:microsoft.com/office/officeart/2005/8/layout/vList2"/>
    <dgm:cxn modelId="{62B92747-6118-488C-8DFA-2FED3738D959}" type="presOf" srcId="{33F0B087-7BBA-43C6-B789-02F6C93F7D5E}" destId="{EAE337C9-2E98-4411-AABB-A4525D4318A1}" srcOrd="0" destOrd="0" presId="urn:microsoft.com/office/officeart/2005/8/layout/vList2"/>
    <dgm:cxn modelId="{40FF9650-2993-4EF7-9B5A-E4FFB272426D}" srcId="{66194459-C2DF-4E3E-B73E-DAD1B2DAFE8B}" destId="{94A3687D-9FDD-4B10-9FB9-00481093C71B}" srcOrd="2" destOrd="0" parTransId="{EFD3E0B5-2DA9-43F4-9594-7F4E96B276D6}" sibTransId="{1FB1BA1A-3758-432A-8CB4-1D1CBC5E4B36}"/>
    <dgm:cxn modelId="{27CD6255-F0F9-4691-A021-895AB46A27EA}" type="presOf" srcId="{68D6D957-5B16-4E93-BE4A-2B3FF5174C8A}" destId="{3090C564-C815-4AC3-B7D4-F64014FB34AD}" srcOrd="0" destOrd="1" presId="urn:microsoft.com/office/officeart/2005/8/layout/vList2"/>
    <dgm:cxn modelId="{2760E355-E004-4EC7-8042-FF66CDC7700F}" type="presOf" srcId="{EB81693E-9A89-4FC0-8F4C-8631370F2663}" destId="{AB61E387-65F6-4B22-8546-595D23752F3A}" srcOrd="0" destOrd="3" presId="urn:microsoft.com/office/officeart/2005/8/layout/vList2"/>
    <dgm:cxn modelId="{1777CA57-3F92-4BC5-A027-C535C216ACC3}" type="presOf" srcId="{E43D4F98-BCF3-470D-81A3-33F7A7EAA81F}" destId="{AB61E387-65F6-4B22-8546-595D23752F3A}" srcOrd="0" destOrd="4" presId="urn:microsoft.com/office/officeart/2005/8/layout/vList2"/>
    <dgm:cxn modelId="{71E94159-9152-45A2-9537-3509AB43A6D2}" type="presOf" srcId="{EF47D2EE-EFD5-4B67-9BD9-AC08800291C2}" destId="{1DD003AA-0A02-4CF7-915F-263A12F8832F}" srcOrd="0" destOrd="0" presId="urn:microsoft.com/office/officeart/2005/8/layout/vList2"/>
    <dgm:cxn modelId="{FCBF3A7B-7F17-43AE-B85D-915D9D618974}" type="presOf" srcId="{66194459-C2DF-4E3E-B73E-DAD1B2DAFE8B}" destId="{A600FADD-820A-4AE4-8FA5-3C21C923AD6A}" srcOrd="0" destOrd="0" presId="urn:microsoft.com/office/officeart/2005/8/layout/vList2"/>
    <dgm:cxn modelId="{D757C87F-A22E-4556-ABC1-B95822223E67}" srcId="{66194459-C2DF-4E3E-B73E-DAD1B2DAFE8B}" destId="{D58C21F3-650A-41E8-8305-8B03B0C50081}" srcOrd="1" destOrd="0" parTransId="{481C920E-6B65-4422-8D30-226BB3D5510A}" sibTransId="{7894B400-14ED-4FB7-8072-4098E458B2EF}"/>
    <dgm:cxn modelId="{31318387-C2E3-48D9-8BC1-610A44411C70}" type="presOf" srcId="{D58C21F3-650A-41E8-8305-8B03B0C50081}" destId="{A37B93C7-8777-4F37-8E0F-496E2F7DFAC0}" srcOrd="0" destOrd="0" presId="urn:microsoft.com/office/officeart/2005/8/layout/vList2"/>
    <dgm:cxn modelId="{6B1DD79E-5A47-4A7B-A180-1E6D7BD61638}" srcId="{D58C21F3-650A-41E8-8305-8B03B0C50081}" destId="{6EDEBEE2-DEBA-42D1-9A64-2AFE9A370A60}" srcOrd="0" destOrd="0" parTransId="{4781BBA6-3E37-4740-8329-4D0A3F0D74C3}" sibTransId="{0D4BA70F-FE4D-455D-A380-EEF22F47AFEC}"/>
    <dgm:cxn modelId="{0CECBCA9-D5E8-4A4E-B56E-1C432D9663D8}" type="presOf" srcId="{94A3687D-9FDD-4B10-9FB9-00481093C71B}" destId="{21933CB7-8C72-469B-8533-24306D52F3E9}" srcOrd="0" destOrd="0" presId="urn:microsoft.com/office/officeart/2005/8/layout/vList2"/>
    <dgm:cxn modelId="{7BDF47B8-1444-4217-AF93-E6F0918F74E9}" srcId="{94A3687D-9FDD-4B10-9FB9-00481093C71B}" destId="{D7843C63-8435-43D2-9B41-ED3A2A82270C}" srcOrd="1" destOrd="0" parTransId="{964CF0F6-1712-4557-BA75-8E707EFA65E3}" sibTransId="{822F01AD-4D03-46C1-8FE6-25250F305486}"/>
    <dgm:cxn modelId="{258EACD0-2949-4CF6-8006-C99CC127DF13}" srcId="{66194459-C2DF-4E3E-B73E-DAD1B2DAFE8B}" destId="{EF47D2EE-EFD5-4B67-9BD9-AC08800291C2}" srcOrd="3" destOrd="0" parTransId="{061AC688-C0FF-4A4B-A01E-6C2A2D389B54}" sibTransId="{02FEE0BE-66D2-4373-ADA6-B00378279ABD}"/>
    <dgm:cxn modelId="{57A002D2-AFA5-4035-A570-6E8F1A01429D}" type="presOf" srcId="{36CC0E55-FF66-4EBE-9C53-D65AEA74C119}" destId="{4E3C4D5F-D76C-44EB-B6F9-05279EEC8F9E}" srcOrd="0" destOrd="2" presId="urn:microsoft.com/office/officeart/2005/8/layout/vList2"/>
    <dgm:cxn modelId="{1EE86DD3-1ED5-40B2-B67A-8361F68AC3A3}" srcId="{D58C21F3-650A-41E8-8305-8B03B0C50081}" destId="{854F1134-A7B3-4822-93EC-17783B352998}" srcOrd="1" destOrd="0" parTransId="{73B36FA0-69FC-4CB5-A106-183B76FF9E31}" sibTransId="{EEED37C1-8F9C-4077-A55A-EDC79CD5A9AF}"/>
    <dgm:cxn modelId="{29179DD6-8B39-4CC4-BDAF-0A18EBD6701F}" srcId="{D58C21F3-650A-41E8-8305-8B03B0C50081}" destId="{E43D4F98-BCF3-470D-81A3-33F7A7EAA81F}" srcOrd="4" destOrd="0" parTransId="{A86A7FFF-E939-4855-9D9D-8D9B693C4F0E}" sibTransId="{3973EB1E-F692-4058-BD16-B94766F3E52A}"/>
    <dgm:cxn modelId="{F9F5D6DD-CE76-465E-ADE4-9884D41CC987}" srcId="{99F1DD24-E04B-43CD-B078-D97FF50D198B}" destId="{650A6EAA-5C74-4F4D-A681-896CA5F16E93}" srcOrd="0" destOrd="0" parTransId="{839B2B92-4595-427E-B0D6-15FF14786DA8}" sibTransId="{F0A2CD05-53BE-4ECF-BDCB-81271308C566}"/>
    <dgm:cxn modelId="{F9321FE6-8E5C-4E4A-B37E-234E8FA4BA68}" type="presOf" srcId="{650A6EAA-5C74-4F4D-A681-896CA5F16E93}" destId="{3090C564-C815-4AC3-B7D4-F64014FB34AD}" srcOrd="0" destOrd="0" presId="urn:microsoft.com/office/officeart/2005/8/layout/vList2"/>
    <dgm:cxn modelId="{7A61D7E6-34EA-4EF7-83DE-08AC8DE3251A}" srcId="{EF47D2EE-EFD5-4B67-9BD9-AC08800291C2}" destId="{33F0B087-7BBA-43C6-B789-02F6C93F7D5E}" srcOrd="0" destOrd="0" parTransId="{553D296B-DBEA-4EE7-9F43-0ACEF0DAE8CB}" sibTransId="{EE025AFA-C967-4E65-9247-E0FDCFC661DE}"/>
    <dgm:cxn modelId="{A2F848EA-1D4B-4E76-8570-676D210098F8}" type="presOf" srcId="{5E3FD242-85F4-4324-AA9E-7993C33FCB20}" destId="{4E3C4D5F-D76C-44EB-B6F9-05279EEC8F9E}" srcOrd="0" destOrd="0" presId="urn:microsoft.com/office/officeart/2005/8/layout/vList2"/>
    <dgm:cxn modelId="{CB1F6AF9-77CB-44CD-A62B-98A3E2BC55C4}" type="presOf" srcId="{D7843C63-8435-43D2-9B41-ED3A2A82270C}" destId="{4E3C4D5F-D76C-44EB-B6F9-05279EEC8F9E}" srcOrd="0" destOrd="1" presId="urn:microsoft.com/office/officeart/2005/8/layout/vList2"/>
    <dgm:cxn modelId="{DC1BE2FF-2A62-4797-979E-D96714D0B2CD}" srcId="{99F1DD24-E04B-43CD-B078-D97FF50D198B}" destId="{E9BE37BA-E6CE-4B45-9FE7-83F73172C976}" srcOrd="2" destOrd="0" parTransId="{377FEBFB-E157-4E5B-9015-A62B41BEC27C}" sibTransId="{37A285AD-948E-4FBC-B086-A65B50E6413F}"/>
    <dgm:cxn modelId="{9EACADDB-3E15-4B51-86DA-9023E665FA01}" type="presParOf" srcId="{A600FADD-820A-4AE4-8FA5-3C21C923AD6A}" destId="{42F2B785-B6AA-47E4-A594-65999770390A}" srcOrd="0" destOrd="0" presId="urn:microsoft.com/office/officeart/2005/8/layout/vList2"/>
    <dgm:cxn modelId="{196BAADF-DABE-43B4-80EE-1081F1CC05CF}" type="presParOf" srcId="{A600FADD-820A-4AE4-8FA5-3C21C923AD6A}" destId="{3090C564-C815-4AC3-B7D4-F64014FB34AD}" srcOrd="1" destOrd="0" presId="urn:microsoft.com/office/officeart/2005/8/layout/vList2"/>
    <dgm:cxn modelId="{9CB7B48F-F3F2-4EC9-BB64-98259FAD7166}" type="presParOf" srcId="{A600FADD-820A-4AE4-8FA5-3C21C923AD6A}" destId="{A37B93C7-8777-4F37-8E0F-496E2F7DFAC0}" srcOrd="2" destOrd="0" presId="urn:microsoft.com/office/officeart/2005/8/layout/vList2"/>
    <dgm:cxn modelId="{E67B501A-17E3-4B25-8DA4-FF402016F93A}" type="presParOf" srcId="{A600FADD-820A-4AE4-8FA5-3C21C923AD6A}" destId="{AB61E387-65F6-4B22-8546-595D23752F3A}" srcOrd="3" destOrd="0" presId="urn:microsoft.com/office/officeart/2005/8/layout/vList2"/>
    <dgm:cxn modelId="{4608F5C1-1BF5-41C4-BA3A-D60502678DE5}" type="presParOf" srcId="{A600FADD-820A-4AE4-8FA5-3C21C923AD6A}" destId="{21933CB7-8C72-469B-8533-24306D52F3E9}" srcOrd="4" destOrd="0" presId="urn:microsoft.com/office/officeart/2005/8/layout/vList2"/>
    <dgm:cxn modelId="{1FC04E29-B734-4BFC-9B93-AD21221216B0}" type="presParOf" srcId="{A600FADD-820A-4AE4-8FA5-3C21C923AD6A}" destId="{4E3C4D5F-D76C-44EB-B6F9-05279EEC8F9E}" srcOrd="5" destOrd="0" presId="urn:microsoft.com/office/officeart/2005/8/layout/vList2"/>
    <dgm:cxn modelId="{A44C3CAA-82A4-4806-869B-FDA0719AE3F9}" type="presParOf" srcId="{A600FADD-820A-4AE4-8FA5-3C21C923AD6A}" destId="{1DD003AA-0A02-4CF7-915F-263A12F8832F}" srcOrd="6" destOrd="0" presId="urn:microsoft.com/office/officeart/2005/8/layout/vList2"/>
    <dgm:cxn modelId="{5CE09020-6053-4A4A-B9EA-F28777EE8BD3}" type="presParOf" srcId="{A600FADD-820A-4AE4-8FA5-3C21C923AD6A}" destId="{EAE337C9-2E98-4411-AABB-A4525D4318A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4C30A6-6318-4A62-9E55-EFC8F7C07C4F}"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7E57464D-882F-4CF2-9501-2F89E8B908F3}">
      <dgm:prSet/>
      <dgm:spPr/>
      <dgm:t>
        <a:bodyPr/>
        <a:lstStyle/>
        <a:p>
          <a:r>
            <a:rPr lang="en-US"/>
            <a:t>Log Governance</a:t>
          </a:r>
        </a:p>
      </dgm:t>
    </dgm:pt>
    <dgm:pt modelId="{AE60B7DF-8BC4-4F00-A670-D2843E99A341}" type="parTrans" cxnId="{7E15EBA0-F785-492F-A458-DF8C8BA8C6DE}">
      <dgm:prSet/>
      <dgm:spPr/>
      <dgm:t>
        <a:bodyPr/>
        <a:lstStyle/>
        <a:p>
          <a:endParaRPr lang="en-US"/>
        </a:p>
      </dgm:t>
    </dgm:pt>
    <dgm:pt modelId="{B2879C48-89BC-4E9E-A5BC-E6B7E5D69DD4}" type="sibTrans" cxnId="{7E15EBA0-F785-492F-A458-DF8C8BA8C6DE}">
      <dgm:prSet/>
      <dgm:spPr/>
      <dgm:t>
        <a:bodyPr/>
        <a:lstStyle/>
        <a:p>
          <a:endParaRPr lang="en-US"/>
        </a:p>
      </dgm:t>
    </dgm:pt>
    <dgm:pt modelId="{4280BF93-C731-43E9-9AFA-E3D4346452D4}">
      <dgm:prSet custT="1"/>
      <dgm:spPr/>
      <dgm:t>
        <a:bodyPr/>
        <a:lstStyle/>
        <a:p>
          <a:r>
            <a:rPr lang="en-US" sz="1400"/>
            <a:t>LOG_RATE_GOVERNOR wait for Azure SQL Database</a:t>
          </a:r>
        </a:p>
      </dgm:t>
    </dgm:pt>
    <dgm:pt modelId="{C39FC8A1-34B1-49AD-B26C-1F03691CE384}" type="parTrans" cxnId="{E03A322A-7B7E-4860-93FB-C6815D3BE008}">
      <dgm:prSet/>
      <dgm:spPr/>
      <dgm:t>
        <a:bodyPr/>
        <a:lstStyle/>
        <a:p>
          <a:endParaRPr lang="en-US"/>
        </a:p>
      </dgm:t>
    </dgm:pt>
    <dgm:pt modelId="{F208AA37-E433-4169-8B50-8B6174855A0E}" type="sibTrans" cxnId="{E03A322A-7B7E-4860-93FB-C6815D3BE008}">
      <dgm:prSet/>
      <dgm:spPr/>
      <dgm:t>
        <a:bodyPr/>
        <a:lstStyle/>
        <a:p>
          <a:endParaRPr lang="en-US"/>
        </a:p>
      </dgm:t>
    </dgm:pt>
    <dgm:pt modelId="{30EB15F4-FD22-4A8C-906A-18C4728DE1AD}">
      <dgm:prSet custT="1"/>
      <dgm:spPr/>
      <dgm:t>
        <a:bodyPr/>
        <a:lstStyle/>
        <a:p>
          <a:r>
            <a:rPr lang="en-US" sz="1400"/>
            <a:t>INSTANCE_LOG_GOVERNOR wait for Azure SQL Managed Instance</a:t>
          </a:r>
        </a:p>
      </dgm:t>
    </dgm:pt>
    <dgm:pt modelId="{B7084C6E-8AF2-4A70-A24F-4A3C83E1A0C8}" type="parTrans" cxnId="{7878E8D8-2199-43D4-AF6D-870D84B2321C}">
      <dgm:prSet/>
      <dgm:spPr/>
      <dgm:t>
        <a:bodyPr/>
        <a:lstStyle/>
        <a:p>
          <a:endParaRPr lang="en-US"/>
        </a:p>
      </dgm:t>
    </dgm:pt>
    <dgm:pt modelId="{B5416784-836B-4286-90BC-8603DCB3DBC8}" type="sibTrans" cxnId="{7878E8D8-2199-43D4-AF6D-870D84B2321C}">
      <dgm:prSet/>
      <dgm:spPr/>
      <dgm:t>
        <a:bodyPr/>
        <a:lstStyle/>
        <a:p>
          <a:endParaRPr lang="en-US"/>
        </a:p>
      </dgm:t>
    </dgm:pt>
    <dgm:pt modelId="{8FFACBCD-337E-49C6-BD4B-4F71C1153C98}">
      <dgm:prSet/>
      <dgm:spPr/>
      <dgm:t>
        <a:bodyPr/>
        <a:lstStyle/>
        <a:p>
          <a:r>
            <a:rPr lang="en-US"/>
            <a:t>Worker Limits</a:t>
          </a:r>
        </a:p>
      </dgm:t>
    </dgm:pt>
    <dgm:pt modelId="{666BF07C-F01B-4485-848C-C5700304900A}" type="parTrans" cxnId="{D66AEB8D-4C47-41E4-90E6-E31B9442FB6D}">
      <dgm:prSet/>
      <dgm:spPr/>
      <dgm:t>
        <a:bodyPr/>
        <a:lstStyle/>
        <a:p>
          <a:endParaRPr lang="en-US"/>
        </a:p>
      </dgm:t>
    </dgm:pt>
    <dgm:pt modelId="{DDFA4589-3931-41A4-92AE-F1C1C77972B8}" type="sibTrans" cxnId="{D66AEB8D-4C47-41E4-90E6-E31B9442FB6D}">
      <dgm:prSet/>
      <dgm:spPr/>
      <dgm:t>
        <a:bodyPr/>
        <a:lstStyle/>
        <a:p>
          <a:endParaRPr lang="en-US"/>
        </a:p>
      </dgm:t>
    </dgm:pt>
    <dgm:pt modelId="{487B64F9-BE4A-40DB-AEA0-CE8726875B35}">
      <dgm:prSet custT="1"/>
      <dgm:spPr/>
      <dgm:t>
        <a:bodyPr/>
        <a:lstStyle/>
        <a:p>
          <a:r>
            <a:rPr lang="en-US" sz="1400"/>
            <a:t>Error when concurrent worker limit reached for Azure SQL Database</a:t>
          </a:r>
        </a:p>
      </dgm:t>
    </dgm:pt>
    <dgm:pt modelId="{78F5D7C8-7E19-4867-8D30-29D5933F4E2E}" type="parTrans" cxnId="{849298F3-3583-40E0-910C-70D5FFDBAEA7}">
      <dgm:prSet/>
      <dgm:spPr/>
      <dgm:t>
        <a:bodyPr/>
        <a:lstStyle/>
        <a:p>
          <a:endParaRPr lang="en-US"/>
        </a:p>
      </dgm:t>
    </dgm:pt>
    <dgm:pt modelId="{AC01DA75-9100-4EA2-9616-680DC2581FCD}" type="sibTrans" cxnId="{849298F3-3583-40E0-910C-70D5FFDBAEA7}">
      <dgm:prSet/>
      <dgm:spPr/>
      <dgm:t>
        <a:bodyPr/>
        <a:lstStyle/>
        <a:p>
          <a:endParaRPr lang="en-US"/>
        </a:p>
      </dgm:t>
    </dgm:pt>
    <dgm:pt modelId="{9798184B-4060-416F-B22B-CF2DFC8D2E9A}">
      <dgm:prSet custT="1"/>
      <dgm:spPr/>
      <dgm:t>
        <a:bodyPr/>
        <a:lstStyle/>
        <a:p>
          <a:r>
            <a:rPr lang="en-US" sz="1400" dirty="0"/>
            <a:t>Managed Instance = SQL Server worker threads and THREADPOOL waits</a:t>
          </a:r>
        </a:p>
      </dgm:t>
    </dgm:pt>
    <dgm:pt modelId="{6E7D489E-4298-46A5-9AB8-70E228F52079}" type="parTrans" cxnId="{39C8B757-7753-4458-B495-5D2A830ABA36}">
      <dgm:prSet/>
      <dgm:spPr/>
      <dgm:t>
        <a:bodyPr/>
        <a:lstStyle/>
        <a:p>
          <a:endParaRPr lang="en-US"/>
        </a:p>
      </dgm:t>
    </dgm:pt>
    <dgm:pt modelId="{B1967B78-5A87-40A5-9FDA-C536E2D4DAC2}" type="sibTrans" cxnId="{39C8B757-7753-4458-B495-5D2A830ABA36}">
      <dgm:prSet/>
      <dgm:spPr/>
      <dgm:t>
        <a:bodyPr/>
        <a:lstStyle/>
        <a:p>
          <a:endParaRPr lang="en-US"/>
        </a:p>
      </dgm:t>
    </dgm:pt>
    <dgm:pt modelId="{A838FC7D-3D5A-441B-B580-461D0F0428CA}">
      <dgm:prSet/>
      <dgm:spPr/>
      <dgm:t>
        <a:bodyPr/>
        <a:lstStyle/>
        <a:p>
          <a:r>
            <a:rPr lang="en-US"/>
            <a:t>Business Critical HADR Waits</a:t>
          </a:r>
        </a:p>
      </dgm:t>
    </dgm:pt>
    <dgm:pt modelId="{22EC70A5-07E0-4A5C-8834-8D39C54ED444}" type="parTrans" cxnId="{C417B5F6-AC56-4671-AFFF-6A97C80AD41E}">
      <dgm:prSet/>
      <dgm:spPr/>
      <dgm:t>
        <a:bodyPr/>
        <a:lstStyle/>
        <a:p>
          <a:endParaRPr lang="en-US"/>
        </a:p>
      </dgm:t>
    </dgm:pt>
    <dgm:pt modelId="{B24D982D-A512-4B04-9AC0-CF54A8E5F282}" type="sibTrans" cxnId="{C417B5F6-AC56-4671-AFFF-6A97C80AD41E}">
      <dgm:prSet/>
      <dgm:spPr/>
      <dgm:t>
        <a:bodyPr/>
        <a:lstStyle/>
        <a:p>
          <a:endParaRPr lang="en-US"/>
        </a:p>
      </dgm:t>
    </dgm:pt>
    <dgm:pt modelId="{43083CD8-DE70-4B5F-B2BC-D30C3A6A1CA8}">
      <dgm:prSet custT="1"/>
      <dgm:spPr/>
      <dgm:t>
        <a:bodyPr/>
        <a:lstStyle/>
        <a:p>
          <a:r>
            <a:rPr lang="en-US" sz="1400" dirty="0"/>
            <a:t>HADR_DATABASE_FLOW_CONTROL</a:t>
          </a:r>
        </a:p>
      </dgm:t>
    </dgm:pt>
    <dgm:pt modelId="{51CB195C-8EA7-42BD-B32E-DFC122A32628}" type="parTrans" cxnId="{4E6097A0-F47F-4B47-A466-F8B2EE373E04}">
      <dgm:prSet/>
      <dgm:spPr/>
      <dgm:t>
        <a:bodyPr/>
        <a:lstStyle/>
        <a:p>
          <a:endParaRPr lang="en-US"/>
        </a:p>
      </dgm:t>
    </dgm:pt>
    <dgm:pt modelId="{F0A0C99D-10C6-4BD0-88F9-4BD1D6C9B5AC}" type="sibTrans" cxnId="{4E6097A0-F47F-4B47-A466-F8B2EE373E04}">
      <dgm:prSet/>
      <dgm:spPr/>
      <dgm:t>
        <a:bodyPr/>
        <a:lstStyle/>
        <a:p>
          <a:endParaRPr lang="en-US"/>
        </a:p>
      </dgm:t>
    </dgm:pt>
    <dgm:pt modelId="{B99374EB-34F0-4FD7-A926-C0D12A3DC8F4}">
      <dgm:prSet custT="1"/>
      <dgm:spPr/>
      <dgm:t>
        <a:bodyPr/>
        <a:lstStyle/>
        <a:p>
          <a:r>
            <a:rPr lang="en-US" sz="1400" dirty="0"/>
            <a:t>HADR_THROTTLE_LOG_RATE_SEND_RECV</a:t>
          </a:r>
        </a:p>
      </dgm:t>
    </dgm:pt>
    <dgm:pt modelId="{E51C57B5-1218-48E3-A665-3C41A164DC51}" type="parTrans" cxnId="{4AE47ED3-B386-4278-A705-F661D13ABE10}">
      <dgm:prSet/>
      <dgm:spPr/>
      <dgm:t>
        <a:bodyPr/>
        <a:lstStyle/>
        <a:p>
          <a:endParaRPr lang="en-US"/>
        </a:p>
      </dgm:t>
    </dgm:pt>
    <dgm:pt modelId="{C1B992B2-49E1-454F-BD58-8505C66EA19D}" type="sibTrans" cxnId="{4AE47ED3-B386-4278-A705-F661D13ABE10}">
      <dgm:prSet/>
      <dgm:spPr/>
      <dgm:t>
        <a:bodyPr/>
        <a:lstStyle/>
        <a:p>
          <a:endParaRPr lang="en-US"/>
        </a:p>
      </dgm:t>
    </dgm:pt>
    <dgm:pt modelId="{A75A32C6-6BB8-4170-8C5A-F8F4F1A36BBA}">
      <dgm:prSet/>
      <dgm:spPr/>
      <dgm:t>
        <a:bodyPr/>
        <a:lstStyle/>
        <a:p>
          <a:r>
            <a:rPr lang="en-US"/>
            <a:t>Hyperscale</a:t>
          </a:r>
        </a:p>
      </dgm:t>
    </dgm:pt>
    <dgm:pt modelId="{5027D778-2E1D-44C5-8DA2-E2C0327B9161}" type="parTrans" cxnId="{F5892E88-57C0-4389-A5E6-1AA224D09017}">
      <dgm:prSet/>
      <dgm:spPr/>
      <dgm:t>
        <a:bodyPr/>
        <a:lstStyle/>
        <a:p>
          <a:endParaRPr lang="en-US"/>
        </a:p>
      </dgm:t>
    </dgm:pt>
    <dgm:pt modelId="{5BBF10D0-A31B-4FC2-BAA0-23FD1D6BADC0}" type="sibTrans" cxnId="{F5892E88-57C0-4389-A5E6-1AA224D09017}">
      <dgm:prSet/>
      <dgm:spPr/>
      <dgm:t>
        <a:bodyPr/>
        <a:lstStyle/>
        <a:p>
          <a:endParaRPr lang="en-US"/>
        </a:p>
      </dgm:t>
    </dgm:pt>
    <dgm:pt modelId="{61742DAA-4CB8-45C4-B62F-F79499C43CDC}">
      <dgm:prSet custT="1"/>
      <dgm:spPr/>
      <dgm:t>
        <a:bodyPr/>
        <a:lstStyle/>
        <a:p>
          <a:r>
            <a:rPr lang="en-US" sz="1400"/>
            <a:t>RBIO* waits for log rate throttling</a:t>
          </a:r>
        </a:p>
      </dgm:t>
    </dgm:pt>
    <dgm:pt modelId="{4EC5B2C5-1902-418A-A097-0821627A1C0E}" type="parTrans" cxnId="{48C91142-5A11-4FC6-AA30-B9D0964CC27B}">
      <dgm:prSet/>
      <dgm:spPr/>
      <dgm:t>
        <a:bodyPr/>
        <a:lstStyle/>
        <a:p>
          <a:endParaRPr lang="en-US"/>
        </a:p>
      </dgm:t>
    </dgm:pt>
    <dgm:pt modelId="{09C4112F-9A56-4AC6-BC25-B2FB0F3C56D8}" type="sibTrans" cxnId="{48C91142-5A11-4FC6-AA30-B9D0964CC27B}">
      <dgm:prSet/>
      <dgm:spPr/>
      <dgm:t>
        <a:bodyPr/>
        <a:lstStyle/>
        <a:p>
          <a:endParaRPr lang="en-US"/>
        </a:p>
      </dgm:t>
    </dgm:pt>
    <dgm:pt modelId="{907FFB2F-F9C8-465A-AAE9-C2E9678E0AF7}">
      <dgm:prSet custT="1"/>
      <dgm:spPr/>
      <dgm:t>
        <a:bodyPr/>
        <a:lstStyle/>
        <a:p>
          <a:r>
            <a:rPr lang="en-US" sz="1400"/>
            <a:t>HADR_SYNC_COMMIT</a:t>
          </a:r>
        </a:p>
      </dgm:t>
    </dgm:pt>
    <dgm:pt modelId="{37C12CC3-E93C-4599-8DD3-C8E3A6D5428C}" type="parTrans" cxnId="{955CAEDC-29E0-4F46-A6DE-85091AB9B256}">
      <dgm:prSet/>
      <dgm:spPr/>
      <dgm:t>
        <a:bodyPr/>
        <a:lstStyle/>
        <a:p>
          <a:endParaRPr lang="en-US"/>
        </a:p>
      </dgm:t>
    </dgm:pt>
    <dgm:pt modelId="{C6DAA800-A24E-46FC-86DD-DD6E82859EC7}" type="sibTrans" cxnId="{955CAEDC-29E0-4F46-A6DE-85091AB9B256}">
      <dgm:prSet/>
      <dgm:spPr/>
      <dgm:t>
        <a:bodyPr/>
        <a:lstStyle/>
        <a:p>
          <a:endParaRPr lang="en-US"/>
        </a:p>
      </dgm:t>
    </dgm:pt>
    <dgm:pt modelId="{611A3B53-D858-4BE8-A128-0912667CC092}">
      <dgm:prSet custT="1"/>
      <dgm:spPr/>
      <dgm:t>
        <a:bodyPr/>
        <a:lstStyle/>
        <a:p>
          <a:r>
            <a:rPr lang="en-US" sz="1400"/>
            <a:t>POOL_LOG_RATE_GOVERNOR wait for Elastic Pools</a:t>
          </a:r>
        </a:p>
      </dgm:t>
    </dgm:pt>
    <dgm:pt modelId="{4C592AF2-A95A-42F4-9BEF-4E54D974ADA6}" type="parTrans" cxnId="{793FE427-8447-4339-BD59-1F2F6A5FF31A}">
      <dgm:prSet/>
      <dgm:spPr/>
      <dgm:t>
        <a:bodyPr/>
        <a:lstStyle/>
        <a:p>
          <a:endParaRPr lang="en-US"/>
        </a:p>
      </dgm:t>
    </dgm:pt>
    <dgm:pt modelId="{E68FD6AB-6453-4C81-990B-B3084D480358}" type="sibTrans" cxnId="{793FE427-8447-4339-BD59-1F2F6A5FF31A}">
      <dgm:prSet/>
      <dgm:spPr/>
      <dgm:t>
        <a:bodyPr/>
        <a:lstStyle/>
        <a:p>
          <a:endParaRPr lang="en-US"/>
        </a:p>
      </dgm:t>
    </dgm:pt>
    <dgm:pt modelId="{F2EF3F9B-87A6-4BA3-8504-9A8620948626}">
      <dgm:prSet custT="1"/>
      <dgm:spPr/>
      <dgm:t>
        <a:bodyPr/>
        <a:lstStyle/>
        <a:p>
          <a:r>
            <a:rPr lang="en-US" sz="1400"/>
            <a:t>HADR_THROTTLE_LOG_RATE* wait for Business Critical and Geo-Replication latencies</a:t>
          </a:r>
        </a:p>
      </dgm:t>
    </dgm:pt>
    <dgm:pt modelId="{DB5E83DE-DF71-4825-8835-0D6961807D6F}" type="parTrans" cxnId="{F198097F-AF0D-4283-95C8-4900C7731EEA}">
      <dgm:prSet/>
      <dgm:spPr/>
      <dgm:t>
        <a:bodyPr/>
        <a:lstStyle/>
        <a:p>
          <a:endParaRPr lang="en-US"/>
        </a:p>
      </dgm:t>
    </dgm:pt>
    <dgm:pt modelId="{73378167-C752-45B5-8F04-5D7528CDEF0B}" type="sibTrans" cxnId="{F198097F-AF0D-4283-95C8-4900C7731EEA}">
      <dgm:prSet/>
      <dgm:spPr/>
      <dgm:t>
        <a:bodyPr/>
        <a:lstStyle/>
        <a:p>
          <a:endParaRPr lang="en-US"/>
        </a:p>
      </dgm:t>
    </dgm:pt>
    <dgm:pt modelId="{056273D3-F947-48EF-A299-4C2101F8CAEE}">
      <dgm:prSet custT="1"/>
      <dgm:spPr/>
      <dgm:t>
        <a:bodyPr/>
        <a:lstStyle/>
        <a:p>
          <a:r>
            <a:rPr lang="en-US" sz="1400" dirty="0"/>
            <a:t>Page Server Reads in DMVs, catalog views, and Extended Events</a:t>
          </a:r>
        </a:p>
      </dgm:t>
    </dgm:pt>
    <dgm:pt modelId="{5496C0A7-3981-45DF-93A1-98290BBD2B3C}" type="parTrans" cxnId="{2919D761-AE69-4FED-AF6B-92A4B3EFE504}">
      <dgm:prSet/>
      <dgm:spPr/>
      <dgm:t>
        <a:bodyPr/>
        <a:lstStyle/>
        <a:p>
          <a:endParaRPr lang="en-US"/>
        </a:p>
      </dgm:t>
    </dgm:pt>
    <dgm:pt modelId="{28542EAA-A6CB-41B0-8CE1-2462E63FC630}" type="sibTrans" cxnId="{2919D761-AE69-4FED-AF6B-92A4B3EFE504}">
      <dgm:prSet/>
      <dgm:spPr/>
      <dgm:t>
        <a:bodyPr/>
        <a:lstStyle/>
        <a:p>
          <a:endParaRPr lang="en-US"/>
        </a:p>
      </dgm:t>
    </dgm:pt>
    <dgm:pt modelId="{4B7C0F3D-B431-4BDF-8A3E-43B16CE39895}" type="pres">
      <dgm:prSet presAssocID="{C44C30A6-6318-4A62-9E55-EFC8F7C07C4F}" presName="Name0" presStyleCnt="0">
        <dgm:presLayoutVars>
          <dgm:dir/>
          <dgm:animLvl val="lvl"/>
          <dgm:resizeHandles val="exact"/>
        </dgm:presLayoutVars>
      </dgm:prSet>
      <dgm:spPr/>
    </dgm:pt>
    <dgm:pt modelId="{13DF3289-E4D0-4C90-B4E2-19C66F7BCE56}" type="pres">
      <dgm:prSet presAssocID="{7E57464D-882F-4CF2-9501-2F89E8B908F3}" presName="linNode" presStyleCnt="0"/>
      <dgm:spPr/>
    </dgm:pt>
    <dgm:pt modelId="{71A8F1D5-1418-4541-A265-1763AE431D45}" type="pres">
      <dgm:prSet presAssocID="{7E57464D-882F-4CF2-9501-2F89E8B908F3}" presName="parentText" presStyleLbl="node1" presStyleIdx="0" presStyleCnt="4">
        <dgm:presLayoutVars>
          <dgm:chMax val="1"/>
          <dgm:bulletEnabled val="1"/>
        </dgm:presLayoutVars>
      </dgm:prSet>
      <dgm:spPr/>
    </dgm:pt>
    <dgm:pt modelId="{733DFBB0-03F0-460A-ABD9-3EB8910DA774}" type="pres">
      <dgm:prSet presAssocID="{7E57464D-882F-4CF2-9501-2F89E8B908F3}" presName="descendantText" presStyleLbl="alignAccFollowNode1" presStyleIdx="0" presStyleCnt="4">
        <dgm:presLayoutVars>
          <dgm:bulletEnabled val="1"/>
        </dgm:presLayoutVars>
      </dgm:prSet>
      <dgm:spPr/>
    </dgm:pt>
    <dgm:pt modelId="{7A6144EA-41B1-419F-81C8-323695E5C90D}" type="pres">
      <dgm:prSet presAssocID="{B2879C48-89BC-4E9E-A5BC-E6B7E5D69DD4}" presName="sp" presStyleCnt="0"/>
      <dgm:spPr/>
    </dgm:pt>
    <dgm:pt modelId="{329F4B64-0CFC-4A5A-8440-8E3C1AA898CD}" type="pres">
      <dgm:prSet presAssocID="{8FFACBCD-337E-49C6-BD4B-4F71C1153C98}" presName="linNode" presStyleCnt="0"/>
      <dgm:spPr/>
    </dgm:pt>
    <dgm:pt modelId="{76926A7F-EC6A-4047-A112-B9C64D3EB024}" type="pres">
      <dgm:prSet presAssocID="{8FFACBCD-337E-49C6-BD4B-4F71C1153C98}" presName="parentText" presStyleLbl="node1" presStyleIdx="1" presStyleCnt="4">
        <dgm:presLayoutVars>
          <dgm:chMax val="1"/>
          <dgm:bulletEnabled val="1"/>
        </dgm:presLayoutVars>
      </dgm:prSet>
      <dgm:spPr/>
    </dgm:pt>
    <dgm:pt modelId="{839AFB7F-9BF8-46F4-8CCD-F7B7630F0B48}" type="pres">
      <dgm:prSet presAssocID="{8FFACBCD-337E-49C6-BD4B-4F71C1153C98}" presName="descendantText" presStyleLbl="alignAccFollowNode1" presStyleIdx="1" presStyleCnt="4">
        <dgm:presLayoutVars>
          <dgm:bulletEnabled val="1"/>
        </dgm:presLayoutVars>
      </dgm:prSet>
      <dgm:spPr/>
    </dgm:pt>
    <dgm:pt modelId="{C3A8A2AA-8228-4346-BC89-78E3012AF9D4}" type="pres">
      <dgm:prSet presAssocID="{DDFA4589-3931-41A4-92AE-F1C1C77972B8}" presName="sp" presStyleCnt="0"/>
      <dgm:spPr/>
    </dgm:pt>
    <dgm:pt modelId="{3D776DF7-8636-405C-91F6-B770998DA646}" type="pres">
      <dgm:prSet presAssocID="{A838FC7D-3D5A-441B-B580-461D0F0428CA}" presName="linNode" presStyleCnt="0"/>
      <dgm:spPr/>
    </dgm:pt>
    <dgm:pt modelId="{E685215C-3C9A-4A8C-AFD3-14C5478A4EA8}" type="pres">
      <dgm:prSet presAssocID="{A838FC7D-3D5A-441B-B580-461D0F0428CA}" presName="parentText" presStyleLbl="node1" presStyleIdx="2" presStyleCnt="4">
        <dgm:presLayoutVars>
          <dgm:chMax val="1"/>
          <dgm:bulletEnabled val="1"/>
        </dgm:presLayoutVars>
      </dgm:prSet>
      <dgm:spPr/>
    </dgm:pt>
    <dgm:pt modelId="{74D197AB-DCC4-42CB-9AC6-C915E20B9B37}" type="pres">
      <dgm:prSet presAssocID="{A838FC7D-3D5A-441B-B580-461D0F0428CA}" presName="descendantText" presStyleLbl="alignAccFollowNode1" presStyleIdx="2" presStyleCnt="4">
        <dgm:presLayoutVars>
          <dgm:bulletEnabled val="1"/>
        </dgm:presLayoutVars>
      </dgm:prSet>
      <dgm:spPr/>
    </dgm:pt>
    <dgm:pt modelId="{967ED283-C730-4304-8D4A-316ACFA98E48}" type="pres">
      <dgm:prSet presAssocID="{B24D982D-A512-4B04-9AC0-CF54A8E5F282}" presName="sp" presStyleCnt="0"/>
      <dgm:spPr/>
    </dgm:pt>
    <dgm:pt modelId="{A9B0D7EF-17DE-40E7-BAF5-C62AFD68BEE6}" type="pres">
      <dgm:prSet presAssocID="{A75A32C6-6BB8-4170-8C5A-F8F4F1A36BBA}" presName="linNode" presStyleCnt="0"/>
      <dgm:spPr/>
    </dgm:pt>
    <dgm:pt modelId="{6EDF54B8-B500-4849-AD89-6BCC025C857C}" type="pres">
      <dgm:prSet presAssocID="{A75A32C6-6BB8-4170-8C5A-F8F4F1A36BBA}" presName="parentText" presStyleLbl="node1" presStyleIdx="3" presStyleCnt="4">
        <dgm:presLayoutVars>
          <dgm:chMax val="1"/>
          <dgm:bulletEnabled val="1"/>
        </dgm:presLayoutVars>
      </dgm:prSet>
      <dgm:spPr/>
    </dgm:pt>
    <dgm:pt modelId="{D1DC0247-D1A0-4A40-8CCB-C2FB33DCB253}" type="pres">
      <dgm:prSet presAssocID="{A75A32C6-6BB8-4170-8C5A-F8F4F1A36BBA}" presName="descendantText" presStyleLbl="alignAccFollowNode1" presStyleIdx="3" presStyleCnt="4">
        <dgm:presLayoutVars>
          <dgm:bulletEnabled val="1"/>
        </dgm:presLayoutVars>
      </dgm:prSet>
      <dgm:spPr/>
    </dgm:pt>
  </dgm:ptLst>
  <dgm:cxnLst>
    <dgm:cxn modelId="{B786AB09-1188-4260-B623-6092F5039FF5}" type="presOf" srcId="{9798184B-4060-416F-B22B-CF2DFC8D2E9A}" destId="{839AFB7F-9BF8-46F4-8CCD-F7B7630F0B48}" srcOrd="0" destOrd="1" presId="urn:microsoft.com/office/officeart/2005/8/layout/vList5"/>
    <dgm:cxn modelId="{A92ABB0C-F79A-457C-AA8A-F8B7D390508A}" type="presOf" srcId="{C44C30A6-6318-4A62-9E55-EFC8F7C07C4F}" destId="{4B7C0F3D-B431-4BDF-8A3E-43B16CE39895}" srcOrd="0" destOrd="0" presId="urn:microsoft.com/office/officeart/2005/8/layout/vList5"/>
    <dgm:cxn modelId="{D1427C11-2895-4AC2-9C88-D86EB2682414}" type="presOf" srcId="{8FFACBCD-337E-49C6-BD4B-4F71C1153C98}" destId="{76926A7F-EC6A-4047-A112-B9C64D3EB024}" srcOrd="0" destOrd="0" presId="urn:microsoft.com/office/officeart/2005/8/layout/vList5"/>
    <dgm:cxn modelId="{FCBC1113-A677-409F-8ED0-8DF4952ACBEF}" type="presOf" srcId="{43083CD8-DE70-4B5F-B2BC-D30C3A6A1CA8}" destId="{74D197AB-DCC4-42CB-9AC6-C915E20B9B37}" srcOrd="0" destOrd="1" presId="urn:microsoft.com/office/officeart/2005/8/layout/vList5"/>
    <dgm:cxn modelId="{4D36B226-94D0-44EA-9440-599022D5E046}" type="presOf" srcId="{611A3B53-D858-4BE8-A128-0912667CC092}" destId="{733DFBB0-03F0-460A-ABD9-3EB8910DA774}" srcOrd="0" destOrd="1" presId="urn:microsoft.com/office/officeart/2005/8/layout/vList5"/>
    <dgm:cxn modelId="{793FE427-8447-4339-BD59-1F2F6A5FF31A}" srcId="{7E57464D-882F-4CF2-9501-2F89E8B908F3}" destId="{611A3B53-D858-4BE8-A128-0912667CC092}" srcOrd="1" destOrd="0" parTransId="{4C592AF2-A95A-42F4-9BEF-4E54D974ADA6}" sibTransId="{E68FD6AB-6453-4C81-990B-B3084D480358}"/>
    <dgm:cxn modelId="{271EFA29-BB16-4938-AE2B-85DAB7C2D19F}" type="presOf" srcId="{F2EF3F9B-87A6-4BA3-8504-9A8620948626}" destId="{733DFBB0-03F0-460A-ABD9-3EB8910DA774}" srcOrd="0" destOrd="3" presId="urn:microsoft.com/office/officeart/2005/8/layout/vList5"/>
    <dgm:cxn modelId="{E03A322A-7B7E-4860-93FB-C6815D3BE008}" srcId="{7E57464D-882F-4CF2-9501-2F89E8B908F3}" destId="{4280BF93-C731-43E9-9AFA-E3D4346452D4}" srcOrd="0" destOrd="0" parTransId="{C39FC8A1-34B1-49AD-B26C-1F03691CE384}" sibTransId="{F208AA37-E433-4169-8B50-8B6174855A0E}"/>
    <dgm:cxn modelId="{EFC44C30-2393-40E6-A942-D48C5FAE120E}" type="presOf" srcId="{61742DAA-4CB8-45C4-B62F-F79499C43CDC}" destId="{D1DC0247-D1A0-4A40-8CCB-C2FB33DCB253}" srcOrd="0" destOrd="0" presId="urn:microsoft.com/office/officeart/2005/8/layout/vList5"/>
    <dgm:cxn modelId="{A02E4636-98C4-4E7F-B97F-7D92F6CCB4E0}" type="presOf" srcId="{A838FC7D-3D5A-441B-B580-461D0F0428CA}" destId="{E685215C-3C9A-4A8C-AFD3-14C5478A4EA8}" srcOrd="0" destOrd="0" presId="urn:microsoft.com/office/officeart/2005/8/layout/vList5"/>
    <dgm:cxn modelId="{2919D761-AE69-4FED-AF6B-92A4B3EFE504}" srcId="{A75A32C6-6BB8-4170-8C5A-F8F4F1A36BBA}" destId="{056273D3-F947-48EF-A299-4C2101F8CAEE}" srcOrd="1" destOrd="0" parTransId="{5496C0A7-3981-45DF-93A1-98290BBD2B3C}" sibTransId="{28542EAA-A6CB-41B0-8CE1-2462E63FC630}"/>
    <dgm:cxn modelId="{CBB9F361-E19C-48A0-84D3-7D67B7EA7A0B}" type="presOf" srcId="{A75A32C6-6BB8-4170-8C5A-F8F4F1A36BBA}" destId="{6EDF54B8-B500-4849-AD89-6BCC025C857C}" srcOrd="0" destOrd="0" presId="urn:microsoft.com/office/officeart/2005/8/layout/vList5"/>
    <dgm:cxn modelId="{48C91142-5A11-4FC6-AA30-B9D0964CC27B}" srcId="{A75A32C6-6BB8-4170-8C5A-F8F4F1A36BBA}" destId="{61742DAA-4CB8-45C4-B62F-F79499C43CDC}" srcOrd="0" destOrd="0" parTransId="{4EC5B2C5-1902-418A-A097-0821627A1C0E}" sibTransId="{09C4112F-9A56-4AC6-BC25-B2FB0F3C56D8}"/>
    <dgm:cxn modelId="{4896964E-CD52-474E-8D40-93FA8717A0E4}" type="presOf" srcId="{B99374EB-34F0-4FD7-A926-C0D12A3DC8F4}" destId="{74D197AB-DCC4-42CB-9AC6-C915E20B9B37}" srcOrd="0" destOrd="2" presId="urn:microsoft.com/office/officeart/2005/8/layout/vList5"/>
    <dgm:cxn modelId="{C3149F6E-74C2-4BB1-AFEA-4A3A438DF0C3}" type="presOf" srcId="{056273D3-F947-48EF-A299-4C2101F8CAEE}" destId="{D1DC0247-D1A0-4A40-8CCB-C2FB33DCB253}" srcOrd="0" destOrd="1" presId="urn:microsoft.com/office/officeart/2005/8/layout/vList5"/>
    <dgm:cxn modelId="{39C8B757-7753-4458-B495-5D2A830ABA36}" srcId="{8FFACBCD-337E-49C6-BD4B-4F71C1153C98}" destId="{9798184B-4060-416F-B22B-CF2DFC8D2E9A}" srcOrd="1" destOrd="0" parTransId="{6E7D489E-4298-46A5-9AB8-70E228F52079}" sibTransId="{B1967B78-5A87-40A5-9FDA-C536E2D4DAC2}"/>
    <dgm:cxn modelId="{F198097F-AF0D-4283-95C8-4900C7731EEA}" srcId="{7E57464D-882F-4CF2-9501-2F89E8B908F3}" destId="{F2EF3F9B-87A6-4BA3-8504-9A8620948626}" srcOrd="3" destOrd="0" parTransId="{DB5E83DE-DF71-4825-8835-0D6961807D6F}" sibTransId="{73378167-C752-45B5-8F04-5D7528CDEF0B}"/>
    <dgm:cxn modelId="{F5892E88-57C0-4389-A5E6-1AA224D09017}" srcId="{C44C30A6-6318-4A62-9E55-EFC8F7C07C4F}" destId="{A75A32C6-6BB8-4170-8C5A-F8F4F1A36BBA}" srcOrd="3" destOrd="0" parTransId="{5027D778-2E1D-44C5-8DA2-E2C0327B9161}" sibTransId="{5BBF10D0-A31B-4FC2-BAA0-23FD1D6BADC0}"/>
    <dgm:cxn modelId="{D66AEB8D-4C47-41E4-90E6-E31B9442FB6D}" srcId="{C44C30A6-6318-4A62-9E55-EFC8F7C07C4F}" destId="{8FFACBCD-337E-49C6-BD4B-4F71C1153C98}" srcOrd="1" destOrd="0" parTransId="{666BF07C-F01B-4485-848C-C5700304900A}" sibTransId="{DDFA4589-3931-41A4-92AE-F1C1C77972B8}"/>
    <dgm:cxn modelId="{AA33DB95-C5C3-4296-8BBA-9EF5FB1A93EB}" type="presOf" srcId="{487B64F9-BE4A-40DB-AEA0-CE8726875B35}" destId="{839AFB7F-9BF8-46F4-8CCD-F7B7630F0B48}" srcOrd="0" destOrd="0" presId="urn:microsoft.com/office/officeart/2005/8/layout/vList5"/>
    <dgm:cxn modelId="{00855C97-0082-41BA-94AA-EC4919B79110}" type="presOf" srcId="{7E57464D-882F-4CF2-9501-2F89E8B908F3}" destId="{71A8F1D5-1418-4541-A265-1763AE431D45}" srcOrd="0" destOrd="0" presId="urn:microsoft.com/office/officeart/2005/8/layout/vList5"/>
    <dgm:cxn modelId="{4E6097A0-F47F-4B47-A466-F8B2EE373E04}" srcId="{A838FC7D-3D5A-441B-B580-461D0F0428CA}" destId="{43083CD8-DE70-4B5F-B2BC-D30C3A6A1CA8}" srcOrd="1" destOrd="0" parTransId="{51CB195C-8EA7-42BD-B32E-DFC122A32628}" sibTransId="{F0A0C99D-10C6-4BD0-88F9-4BD1D6C9B5AC}"/>
    <dgm:cxn modelId="{7E15EBA0-F785-492F-A458-DF8C8BA8C6DE}" srcId="{C44C30A6-6318-4A62-9E55-EFC8F7C07C4F}" destId="{7E57464D-882F-4CF2-9501-2F89E8B908F3}" srcOrd="0" destOrd="0" parTransId="{AE60B7DF-8BC4-4F00-A670-D2843E99A341}" sibTransId="{B2879C48-89BC-4E9E-A5BC-E6B7E5D69DD4}"/>
    <dgm:cxn modelId="{D8487BCF-0184-43F7-9BA2-C520A8EEBFBE}" type="presOf" srcId="{907FFB2F-F9C8-465A-AAE9-C2E9678E0AF7}" destId="{74D197AB-DCC4-42CB-9AC6-C915E20B9B37}" srcOrd="0" destOrd="0" presId="urn:microsoft.com/office/officeart/2005/8/layout/vList5"/>
    <dgm:cxn modelId="{4AE47ED3-B386-4278-A705-F661D13ABE10}" srcId="{A838FC7D-3D5A-441B-B580-461D0F0428CA}" destId="{B99374EB-34F0-4FD7-A926-C0D12A3DC8F4}" srcOrd="2" destOrd="0" parTransId="{E51C57B5-1218-48E3-A665-3C41A164DC51}" sibTransId="{C1B992B2-49E1-454F-BD58-8505C66EA19D}"/>
    <dgm:cxn modelId="{7878E8D8-2199-43D4-AF6D-870D84B2321C}" srcId="{7E57464D-882F-4CF2-9501-2F89E8B908F3}" destId="{30EB15F4-FD22-4A8C-906A-18C4728DE1AD}" srcOrd="2" destOrd="0" parTransId="{B7084C6E-8AF2-4A70-A24F-4A3C83E1A0C8}" sibTransId="{B5416784-836B-4286-90BC-8603DCB3DBC8}"/>
    <dgm:cxn modelId="{955CAEDC-29E0-4F46-A6DE-85091AB9B256}" srcId="{A838FC7D-3D5A-441B-B580-461D0F0428CA}" destId="{907FFB2F-F9C8-465A-AAE9-C2E9678E0AF7}" srcOrd="0" destOrd="0" parTransId="{37C12CC3-E93C-4599-8DD3-C8E3A6D5428C}" sibTransId="{C6DAA800-A24E-46FC-86DD-DD6E82859EC7}"/>
    <dgm:cxn modelId="{5D1145E3-2EFA-487F-B493-007DFFAABF54}" type="presOf" srcId="{30EB15F4-FD22-4A8C-906A-18C4728DE1AD}" destId="{733DFBB0-03F0-460A-ABD9-3EB8910DA774}" srcOrd="0" destOrd="2" presId="urn:microsoft.com/office/officeart/2005/8/layout/vList5"/>
    <dgm:cxn modelId="{849298F3-3583-40E0-910C-70D5FFDBAEA7}" srcId="{8FFACBCD-337E-49C6-BD4B-4F71C1153C98}" destId="{487B64F9-BE4A-40DB-AEA0-CE8726875B35}" srcOrd="0" destOrd="0" parTransId="{78F5D7C8-7E19-4867-8D30-29D5933F4E2E}" sibTransId="{AC01DA75-9100-4EA2-9616-680DC2581FCD}"/>
    <dgm:cxn modelId="{C417B5F6-AC56-4671-AFFF-6A97C80AD41E}" srcId="{C44C30A6-6318-4A62-9E55-EFC8F7C07C4F}" destId="{A838FC7D-3D5A-441B-B580-461D0F0428CA}" srcOrd="2" destOrd="0" parTransId="{22EC70A5-07E0-4A5C-8834-8D39C54ED444}" sibTransId="{B24D982D-A512-4B04-9AC0-CF54A8E5F282}"/>
    <dgm:cxn modelId="{FDD5F1FE-9863-4C37-BEC9-85426525F594}" type="presOf" srcId="{4280BF93-C731-43E9-9AFA-E3D4346452D4}" destId="{733DFBB0-03F0-460A-ABD9-3EB8910DA774}" srcOrd="0" destOrd="0" presId="urn:microsoft.com/office/officeart/2005/8/layout/vList5"/>
    <dgm:cxn modelId="{ABA88628-58C2-4CBB-A603-F9178253058A}" type="presParOf" srcId="{4B7C0F3D-B431-4BDF-8A3E-43B16CE39895}" destId="{13DF3289-E4D0-4C90-B4E2-19C66F7BCE56}" srcOrd="0" destOrd="0" presId="urn:microsoft.com/office/officeart/2005/8/layout/vList5"/>
    <dgm:cxn modelId="{FBDC4B9A-6B46-4A02-8A47-C0230251FF02}" type="presParOf" srcId="{13DF3289-E4D0-4C90-B4E2-19C66F7BCE56}" destId="{71A8F1D5-1418-4541-A265-1763AE431D45}" srcOrd="0" destOrd="0" presId="urn:microsoft.com/office/officeart/2005/8/layout/vList5"/>
    <dgm:cxn modelId="{1FF2797C-F881-43CE-8F79-45D16897323A}" type="presParOf" srcId="{13DF3289-E4D0-4C90-B4E2-19C66F7BCE56}" destId="{733DFBB0-03F0-460A-ABD9-3EB8910DA774}" srcOrd="1" destOrd="0" presId="urn:microsoft.com/office/officeart/2005/8/layout/vList5"/>
    <dgm:cxn modelId="{2694D41C-F3F3-4F4E-B52F-DBB672FDDE9F}" type="presParOf" srcId="{4B7C0F3D-B431-4BDF-8A3E-43B16CE39895}" destId="{7A6144EA-41B1-419F-81C8-323695E5C90D}" srcOrd="1" destOrd="0" presId="urn:microsoft.com/office/officeart/2005/8/layout/vList5"/>
    <dgm:cxn modelId="{BAEB74BA-E35D-4347-9A86-222C1BDB6289}" type="presParOf" srcId="{4B7C0F3D-B431-4BDF-8A3E-43B16CE39895}" destId="{329F4B64-0CFC-4A5A-8440-8E3C1AA898CD}" srcOrd="2" destOrd="0" presId="urn:microsoft.com/office/officeart/2005/8/layout/vList5"/>
    <dgm:cxn modelId="{82C3E9C4-C9E0-4C9A-AFA3-5DF8FAD5AC5D}" type="presParOf" srcId="{329F4B64-0CFC-4A5A-8440-8E3C1AA898CD}" destId="{76926A7F-EC6A-4047-A112-B9C64D3EB024}" srcOrd="0" destOrd="0" presId="urn:microsoft.com/office/officeart/2005/8/layout/vList5"/>
    <dgm:cxn modelId="{650246F1-9CB7-40D7-BE61-D6CC36EFC6AC}" type="presParOf" srcId="{329F4B64-0CFC-4A5A-8440-8E3C1AA898CD}" destId="{839AFB7F-9BF8-46F4-8CCD-F7B7630F0B48}" srcOrd="1" destOrd="0" presId="urn:microsoft.com/office/officeart/2005/8/layout/vList5"/>
    <dgm:cxn modelId="{E64F78FA-340B-4DA0-A8C2-0CB8D36D26A7}" type="presParOf" srcId="{4B7C0F3D-B431-4BDF-8A3E-43B16CE39895}" destId="{C3A8A2AA-8228-4346-BC89-78E3012AF9D4}" srcOrd="3" destOrd="0" presId="urn:microsoft.com/office/officeart/2005/8/layout/vList5"/>
    <dgm:cxn modelId="{55C2620F-0281-461A-984F-877B481300F3}" type="presParOf" srcId="{4B7C0F3D-B431-4BDF-8A3E-43B16CE39895}" destId="{3D776DF7-8636-405C-91F6-B770998DA646}" srcOrd="4" destOrd="0" presId="urn:microsoft.com/office/officeart/2005/8/layout/vList5"/>
    <dgm:cxn modelId="{5E08488D-95AD-4F3C-AA95-7B4EEEA4636A}" type="presParOf" srcId="{3D776DF7-8636-405C-91F6-B770998DA646}" destId="{E685215C-3C9A-4A8C-AFD3-14C5478A4EA8}" srcOrd="0" destOrd="0" presId="urn:microsoft.com/office/officeart/2005/8/layout/vList5"/>
    <dgm:cxn modelId="{A231E3AE-1F56-46AC-9B6C-238D8C0EB6DA}" type="presParOf" srcId="{3D776DF7-8636-405C-91F6-B770998DA646}" destId="{74D197AB-DCC4-42CB-9AC6-C915E20B9B37}" srcOrd="1" destOrd="0" presId="urn:microsoft.com/office/officeart/2005/8/layout/vList5"/>
    <dgm:cxn modelId="{6BEB8AAB-303D-4C30-A674-0593937E6B88}" type="presParOf" srcId="{4B7C0F3D-B431-4BDF-8A3E-43B16CE39895}" destId="{967ED283-C730-4304-8D4A-316ACFA98E48}" srcOrd="5" destOrd="0" presId="urn:microsoft.com/office/officeart/2005/8/layout/vList5"/>
    <dgm:cxn modelId="{D35590DB-3567-46B9-A68C-28D963EA92FC}" type="presParOf" srcId="{4B7C0F3D-B431-4BDF-8A3E-43B16CE39895}" destId="{A9B0D7EF-17DE-40E7-BAF5-C62AFD68BEE6}" srcOrd="6" destOrd="0" presId="urn:microsoft.com/office/officeart/2005/8/layout/vList5"/>
    <dgm:cxn modelId="{1192DAA2-6169-4E04-BA7C-038ACA43F729}" type="presParOf" srcId="{A9B0D7EF-17DE-40E7-BAF5-C62AFD68BEE6}" destId="{6EDF54B8-B500-4849-AD89-6BCC025C857C}" srcOrd="0" destOrd="0" presId="urn:microsoft.com/office/officeart/2005/8/layout/vList5"/>
    <dgm:cxn modelId="{55736134-C5AC-41C6-8C53-16D2DB8B2971}" type="presParOf" srcId="{A9B0D7EF-17DE-40E7-BAF5-C62AFD68BEE6}" destId="{D1DC0247-D1A0-4A40-8CCB-C2FB33DCB25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74F8FD-58FF-4712-BEE4-7712D8791F73}"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89E1BE98-5152-4867-B33B-58A063ACBAD0}">
      <dgm:prSet/>
      <dgm:spPr/>
      <dgm:t>
        <a:bodyPr/>
        <a:lstStyle/>
        <a:p>
          <a:r>
            <a:rPr lang="en-US" baseline="0"/>
            <a:t>Intelligent Query Performance</a:t>
          </a:r>
          <a:endParaRPr lang="en-US"/>
        </a:p>
      </dgm:t>
    </dgm:pt>
    <dgm:pt modelId="{45550F9D-A161-450B-950C-3C07AD9C956B}" type="parTrans" cxnId="{9552D28C-130D-474F-B3E6-B846067AC012}">
      <dgm:prSet/>
      <dgm:spPr/>
      <dgm:t>
        <a:bodyPr/>
        <a:lstStyle/>
        <a:p>
          <a:endParaRPr lang="en-US"/>
        </a:p>
      </dgm:t>
    </dgm:pt>
    <dgm:pt modelId="{76B9ABCF-A219-437D-85F3-36179F7C4599}" type="sibTrans" cxnId="{9552D28C-130D-474F-B3E6-B846067AC012}">
      <dgm:prSet/>
      <dgm:spPr/>
      <dgm:t>
        <a:bodyPr/>
        <a:lstStyle/>
        <a:p>
          <a:endParaRPr lang="en-US"/>
        </a:p>
      </dgm:t>
    </dgm:pt>
    <dgm:pt modelId="{6A7600FC-B577-4B4F-93E2-8BFA2B68C652}">
      <dgm:prSet/>
      <dgm:spPr/>
      <dgm:t>
        <a:bodyPr/>
        <a:lstStyle/>
        <a:p>
          <a:r>
            <a:rPr lang="en-US" baseline="0"/>
            <a:t>Automatic Plan Correction</a:t>
          </a:r>
          <a:endParaRPr lang="en-US"/>
        </a:p>
      </dgm:t>
    </dgm:pt>
    <dgm:pt modelId="{ED3D6401-2EF5-4DA8-97D9-C5C09E6A18A4}" type="parTrans" cxnId="{D79C7781-24E7-4251-8942-144D4CDEEC42}">
      <dgm:prSet/>
      <dgm:spPr/>
      <dgm:t>
        <a:bodyPr/>
        <a:lstStyle/>
        <a:p>
          <a:endParaRPr lang="en-US"/>
        </a:p>
      </dgm:t>
    </dgm:pt>
    <dgm:pt modelId="{947CB921-2704-494B-BCA2-9E32B00EA17C}" type="sibTrans" cxnId="{D79C7781-24E7-4251-8942-144D4CDEEC42}">
      <dgm:prSet/>
      <dgm:spPr/>
      <dgm:t>
        <a:bodyPr/>
        <a:lstStyle/>
        <a:p>
          <a:endParaRPr lang="en-US"/>
        </a:p>
      </dgm:t>
    </dgm:pt>
    <dgm:pt modelId="{C81EE029-EF46-4D84-A196-6C93BCB3230D}">
      <dgm:prSet/>
      <dgm:spPr/>
      <dgm:t>
        <a:bodyPr/>
        <a:lstStyle/>
        <a:p>
          <a:r>
            <a:rPr lang="en-US" baseline="0"/>
            <a:t>Automatic Tuning</a:t>
          </a:r>
          <a:endParaRPr lang="en-US"/>
        </a:p>
      </dgm:t>
    </dgm:pt>
    <dgm:pt modelId="{775864DE-BAD2-4837-8154-24F584329B51}" type="parTrans" cxnId="{18536CB5-6A6B-4E56-8FC8-D347B1877AD8}">
      <dgm:prSet/>
      <dgm:spPr/>
      <dgm:t>
        <a:bodyPr/>
        <a:lstStyle/>
        <a:p>
          <a:endParaRPr lang="en-US"/>
        </a:p>
      </dgm:t>
    </dgm:pt>
    <dgm:pt modelId="{48409940-FE19-4465-A56C-30F166048AC3}" type="sibTrans" cxnId="{18536CB5-6A6B-4E56-8FC8-D347B1877AD8}">
      <dgm:prSet/>
      <dgm:spPr/>
      <dgm:t>
        <a:bodyPr/>
        <a:lstStyle/>
        <a:p>
          <a:endParaRPr lang="en-US"/>
        </a:p>
      </dgm:t>
    </dgm:pt>
    <dgm:pt modelId="{EEAEEE96-6685-4078-AFCE-A22D04098299}" type="pres">
      <dgm:prSet presAssocID="{F974F8FD-58FF-4712-BEE4-7712D8791F73}" presName="Name0" presStyleCnt="0">
        <dgm:presLayoutVars>
          <dgm:chMax val="7"/>
          <dgm:dir/>
          <dgm:animLvl val="lvl"/>
          <dgm:resizeHandles val="exact"/>
        </dgm:presLayoutVars>
      </dgm:prSet>
      <dgm:spPr/>
    </dgm:pt>
    <dgm:pt modelId="{EB4896DD-F9FB-4BBD-B958-8FE396BEF6E6}" type="pres">
      <dgm:prSet presAssocID="{89E1BE98-5152-4867-B33B-58A063ACBAD0}" presName="circle1" presStyleLbl="node1" presStyleIdx="0" presStyleCnt="3"/>
      <dgm:spPr/>
    </dgm:pt>
    <dgm:pt modelId="{645BBC7E-AC98-42E4-9887-435D32E7AAFB}" type="pres">
      <dgm:prSet presAssocID="{89E1BE98-5152-4867-B33B-58A063ACBAD0}" presName="space" presStyleCnt="0"/>
      <dgm:spPr/>
    </dgm:pt>
    <dgm:pt modelId="{2361D28E-1A5A-4FFD-B703-326FCA6F72C7}" type="pres">
      <dgm:prSet presAssocID="{89E1BE98-5152-4867-B33B-58A063ACBAD0}" presName="rect1" presStyleLbl="alignAcc1" presStyleIdx="0" presStyleCnt="3"/>
      <dgm:spPr/>
    </dgm:pt>
    <dgm:pt modelId="{7F7C1281-A72F-41D5-BDB9-DEFDB5A4EB84}" type="pres">
      <dgm:prSet presAssocID="{6A7600FC-B577-4B4F-93E2-8BFA2B68C652}" presName="vertSpace2" presStyleLbl="node1" presStyleIdx="0" presStyleCnt="3"/>
      <dgm:spPr/>
    </dgm:pt>
    <dgm:pt modelId="{C529EDDE-3794-4775-AF36-494E06831158}" type="pres">
      <dgm:prSet presAssocID="{6A7600FC-B577-4B4F-93E2-8BFA2B68C652}" presName="circle2" presStyleLbl="node1" presStyleIdx="1" presStyleCnt="3"/>
      <dgm:spPr/>
    </dgm:pt>
    <dgm:pt modelId="{5573A0EF-779D-40DD-834A-6A178961E985}" type="pres">
      <dgm:prSet presAssocID="{6A7600FC-B577-4B4F-93E2-8BFA2B68C652}" presName="rect2" presStyleLbl="alignAcc1" presStyleIdx="1" presStyleCnt="3"/>
      <dgm:spPr/>
    </dgm:pt>
    <dgm:pt modelId="{5A766EF8-8341-4B00-BF46-2D14C6AF6E10}" type="pres">
      <dgm:prSet presAssocID="{C81EE029-EF46-4D84-A196-6C93BCB3230D}" presName="vertSpace3" presStyleLbl="node1" presStyleIdx="1" presStyleCnt="3"/>
      <dgm:spPr/>
    </dgm:pt>
    <dgm:pt modelId="{E6822745-20F3-4D99-A8D4-E53593774EF9}" type="pres">
      <dgm:prSet presAssocID="{C81EE029-EF46-4D84-A196-6C93BCB3230D}" presName="circle3" presStyleLbl="node1" presStyleIdx="2" presStyleCnt="3"/>
      <dgm:spPr/>
    </dgm:pt>
    <dgm:pt modelId="{EEA29A9B-29C1-4D55-8C64-DD8E7A031B43}" type="pres">
      <dgm:prSet presAssocID="{C81EE029-EF46-4D84-A196-6C93BCB3230D}" presName="rect3" presStyleLbl="alignAcc1" presStyleIdx="2" presStyleCnt="3"/>
      <dgm:spPr/>
    </dgm:pt>
    <dgm:pt modelId="{CB560984-048D-4AA2-80E4-62A3A0A8D843}" type="pres">
      <dgm:prSet presAssocID="{89E1BE98-5152-4867-B33B-58A063ACBAD0}" presName="rect1ParTxNoCh" presStyleLbl="alignAcc1" presStyleIdx="2" presStyleCnt="3">
        <dgm:presLayoutVars>
          <dgm:chMax val="1"/>
          <dgm:bulletEnabled val="1"/>
        </dgm:presLayoutVars>
      </dgm:prSet>
      <dgm:spPr/>
    </dgm:pt>
    <dgm:pt modelId="{BA0F2D80-04AE-4AD5-AEBC-BBB5ED8F5271}" type="pres">
      <dgm:prSet presAssocID="{6A7600FC-B577-4B4F-93E2-8BFA2B68C652}" presName="rect2ParTxNoCh" presStyleLbl="alignAcc1" presStyleIdx="2" presStyleCnt="3">
        <dgm:presLayoutVars>
          <dgm:chMax val="1"/>
          <dgm:bulletEnabled val="1"/>
        </dgm:presLayoutVars>
      </dgm:prSet>
      <dgm:spPr/>
    </dgm:pt>
    <dgm:pt modelId="{498157CC-95CF-4D3A-AA2C-C2F8FA249977}" type="pres">
      <dgm:prSet presAssocID="{C81EE029-EF46-4D84-A196-6C93BCB3230D}" presName="rect3ParTxNoCh" presStyleLbl="alignAcc1" presStyleIdx="2" presStyleCnt="3">
        <dgm:presLayoutVars>
          <dgm:chMax val="1"/>
          <dgm:bulletEnabled val="1"/>
        </dgm:presLayoutVars>
      </dgm:prSet>
      <dgm:spPr/>
    </dgm:pt>
  </dgm:ptLst>
  <dgm:cxnLst>
    <dgm:cxn modelId="{43415F00-A3B2-48A5-B5CB-EF9D2B1F528C}" type="presOf" srcId="{89E1BE98-5152-4867-B33B-58A063ACBAD0}" destId="{CB560984-048D-4AA2-80E4-62A3A0A8D843}" srcOrd="1" destOrd="0" presId="urn:microsoft.com/office/officeart/2005/8/layout/target3"/>
    <dgm:cxn modelId="{BA10E163-1292-42DA-BD68-57C4A922F791}" type="presOf" srcId="{6A7600FC-B577-4B4F-93E2-8BFA2B68C652}" destId="{5573A0EF-779D-40DD-834A-6A178961E985}" srcOrd="0" destOrd="0" presId="urn:microsoft.com/office/officeart/2005/8/layout/target3"/>
    <dgm:cxn modelId="{9811355A-D4DF-41FE-ADA7-62E3A354526F}" type="presOf" srcId="{6A7600FC-B577-4B4F-93E2-8BFA2B68C652}" destId="{BA0F2D80-04AE-4AD5-AEBC-BBB5ED8F5271}" srcOrd="1" destOrd="0" presId="urn:microsoft.com/office/officeart/2005/8/layout/target3"/>
    <dgm:cxn modelId="{D79C7781-24E7-4251-8942-144D4CDEEC42}" srcId="{F974F8FD-58FF-4712-BEE4-7712D8791F73}" destId="{6A7600FC-B577-4B4F-93E2-8BFA2B68C652}" srcOrd="1" destOrd="0" parTransId="{ED3D6401-2EF5-4DA8-97D9-C5C09E6A18A4}" sibTransId="{947CB921-2704-494B-BCA2-9E32B00EA17C}"/>
    <dgm:cxn modelId="{9552D28C-130D-474F-B3E6-B846067AC012}" srcId="{F974F8FD-58FF-4712-BEE4-7712D8791F73}" destId="{89E1BE98-5152-4867-B33B-58A063ACBAD0}" srcOrd="0" destOrd="0" parTransId="{45550F9D-A161-450B-950C-3C07AD9C956B}" sibTransId="{76B9ABCF-A219-437D-85F3-36179F7C4599}"/>
    <dgm:cxn modelId="{F662A7B3-96C6-43D3-866B-EA4BA704B5A8}" type="presOf" srcId="{C81EE029-EF46-4D84-A196-6C93BCB3230D}" destId="{498157CC-95CF-4D3A-AA2C-C2F8FA249977}" srcOrd="1" destOrd="0" presId="urn:microsoft.com/office/officeart/2005/8/layout/target3"/>
    <dgm:cxn modelId="{18536CB5-6A6B-4E56-8FC8-D347B1877AD8}" srcId="{F974F8FD-58FF-4712-BEE4-7712D8791F73}" destId="{C81EE029-EF46-4D84-A196-6C93BCB3230D}" srcOrd="2" destOrd="0" parTransId="{775864DE-BAD2-4837-8154-24F584329B51}" sibTransId="{48409940-FE19-4465-A56C-30F166048AC3}"/>
    <dgm:cxn modelId="{F0E393B5-AE3A-49E1-AAB3-057D2021986C}" type="presOf" srcId="{F974F8FD-58FF-4712-BEE4-7712D8791F73}" destId="{EEAEEE96-6685-4078-AFCE-A22D04098299}" srcOrd="0" destOrd="0" presId="urn:microsoft.com/office/officeart/2005/8/layout/target3"/>
    <dgm:cxn modelId="{EBBEFBE0-4B24-4B8B-809B-DE7E015BBB19}" type="presOf" srcId="{89E1BE98-5152-4867-B33B-58A063ACBAD0}" destId="{2361D28E-1A5A-4FFD-B703-326FCA6F72C7}" srcOrd="0" destOrd="0" presId="urn:microsoft.com/office/officeart/2005/8/layout/target3"/>
    <dgm:cxn modelId="{411D3BFB-AB1A-4B03-976F-98E09F17F964}" type="presOf" srcId="{C81EE029-EF46-4D84-A196-6C93BCB3230D}" destId="{EEA29A9B-29C1-4D55-8C64-DD8E7A031B43}" srcOrd="0" destOrd="0" presId="urn:microsoft.com/office/officeart/2005/8/layout/target3"/>
    <dgm:cxn modelId="{A059A6E1-2CAE-4BE4-BA47-B4C0836B7A1F}" type="presParOf" srcId="{EEAEEE96-6685-4078-AFCE-A22D04098299}" destId="{EB4896DD-F9FB-4BBD-B958-8FE396BEF6E6}" srcOrd="0" destOrd="0" presId="urn:microsoft.com/office/officeart/2005/8/layout/target3"/>
    <dgm:cxn modelId="{7BD2E5C2-0809-4559-B70F-89D97379080B}" type="presParOf" srcId="{EEAEEE96-6685-4078-AFCE-A22D04098299}" destId="{645BBC7E-AC98-42E4-9887-435D32E7AAFB}" srcOrd="1" destOrd="0" presId="urn:microsoft.com/office/officeart/2005/8/layout/target3"/>
    <dgm:cxn modelId="{72FAA607-1CD5-4411-B1CA-A57612A36135}" type="presParOf" srcId="{EEAEEE96-6685-4078-AFCE-A22D04098299}" destId="{2361D28E-1A5A-4FFD-B703-326FCA6F72C7}" srcOrd="2" destOrd="0" presId="urn:microsoft.com/office/officeart/2005/8/layout/target3"/>
    <dgm:cxn modelId="{4FE0920F-6F81-453F-8113-9E62D63FE3FB}" type="presParOf" srcId="{EEAEEE96-6685-4078-AFCE-A22D04098299}" destId="{7F7C1281-A72F-41D5-BDB9-DEFDB5A4EB84}" srcOrd="3" destOrd="0" presId="urn:microsoft.com/office/officeart/2005/8/layout/target3"/>
    <dgm:cxn modelId="{00D86E9A-6CDB-40F1-AA12-7D7EB7971176}" type="presParOf" srcId="{EEAEEE96-6685-4078-AFCE-A22D04098299}" destId="{C529EDDE-3794-4775-AF36-494E06831158}" srcOrd="4" destOrd="0" presId="urn:microsoft.com/office/officeart/2005/8/layout/target3"/>
    <dgm:cxn modelId="{CB969EEB-12E4-4DE0-9DF9-264CECD3F42A}" type="presParOf" srcId="{EEAEEE96-6685-4078-AFCE-A22D04098299}" destId="{5573A0EF-779D-40DD-834A-6A178961E985}" srcOrd="5" destOrd="0" presId="urn:microsoft.com/office/officeart/2005/8/layout/target3"/>
    <dgm:cxn modelId="{25BB252D-6AD4-41B5-B30B-AD996F8E5BE3}" type="presParOf" srcId="{EEAEEE96-6685-4078-AFCE-A22D04098299}" destId="{5A766EF8-8341-4B00-BF46-2D14C6AF6E10}" srcOrd="6" destOrd="0" presId="urn:microsoft.com/office/officeart/2005/8/layout/target3"/>
    <dgm:cxn modelId="{600F8E34-C58E-4598-A973-793FF6957A2D}" type="presParOf" srcId="{EEAEEE96-6685-4078-AFCE-A22D04098299}" destId="{E6822745-20F3-4D99-A8D4-E53593774EF9}" srcOrd="7" destOrd="0" presId="urn:microsoft.com/office/officeart/2005/8/layout/target3"/>
    <dgm:cxn modelId="{B9FD13D7-6AB4-4D1E-95D2-E3A68C6D8DAF}" type="presParOf" srcId="{EEAEEE96-6685-4078-AFCE-A22D04098299}" destId="{EEA29A9B-29C1-4D55-8C64-DD8E7A031B43}" srcOrd="8" destOrd="0" presId="urn:microsoft.com/office/officeart/2005/8/layout/target3"/>
    <dgm:cxn modelId="{9D064485-096B-4DE2-B0E6-9E7BCE13E5A3}" type="presParOf" srcId="{EEAEEE96-6685-4078-AFCE-A22D04098299}" destId="{CB560984-048D-4AA2-80E4-62A3A0A8D843}" srcOrd="9" destOrd="0" presId="urn:microsoft.com/office/officeart/2005/8/layout/target3"/>
    <dgm:cxn modelId="{8011B18F-3F8A-4BF2-8047-8141A0E5550F}" type="presParOf" srcId="{EEAEEE96-6685-4078-AFCE-A22D04098299}" destId="{BA0F2D80-04AE-4AD5-AEBC-BBB5ED8F5271}" srcOrd="10" destOrd="0" presId="urn:microsoft.com/office/officeart/2005/8/layout/target3"/>
    <dgm:cxn modelId="{1D3BF0EE-6421-4A9E-9718-AC05C8D7FF2A}" type="presParOf" srcId="{EEAEEE96-6685-4078-AFCE-A22D04098299}" destId="{498157CC-95CF-4D3A-AA2C-C2F8FA249977}"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7C88A-8FB4-4FE2-BFE2-8D6EBD2C00B4}">
      <dsp:nvSpPr>
        <dsp:cNvPr id="0" name=""/>
        <dsp:cNvSpPr/>
      </dsp:nvSpPr>
      <dsp:spPr>
        <a:xfrm>
          <a:off x="5514"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dirty="0"/>
            <a:t>Capabilities</a:t>
          </a:r>
          <a:endParaRPr lang="en-US" sz="4800" kern="1200" dirty="0"/>
        </a:p>
      </dsp:txBody>
      <dsp:txXfrm>
        <a:off x="5514" y="0"/>
        <a:ext cx="5304814" cy="1613980"/>
      </dsp:txXfrm>
    </dsp:sp>
    <dsp:sp modelId="{585F3766-98D0-4DAA-98BC-92E5F1679BC6}">
      <dsp:nvSpPr>
        <dsp:cNvPr id="0" name=""/>
        <dsp:cNvSpPr/>
      </dsp:nvSpPr>
      <dsp:spPr>
        <a:xfrm>
          <a:off x="535996" y="1617263"/>
          <a:ext cx="4243851" cy="440534"/>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Auto and user-controlled BACKUP/RESTORE</a:t>
          </a:r>
        </a:p>
      </dsp:txBody>
      <dsp:txXfrm>
        <a:off x="548899" y="1630166"/>
        <a:ext cx="4218045" cy="414728"/>
      </dsp:txXfrm>
    </dsp:sp>
    <dsp:sp modelId="{0F7E9656-F688-4FC0-9571-B8631C59E4C8}">
      <dsp:nvSpPr>
        <dsp:cNvPr id="0" name=""/>
        <dsp:cNvSpPr/>
      </dsp:nvSpPr>
      <dsp:spPr>
        <a:xfrm>
          <a:off x="535996" y="2125573"/>
          <a:ext cx="4243851" cy="440534"/>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t>Built-in HADR and read replicas</a:t>
          </a:r>
          <a:endParaRPr lang="en-US" sz="1600" kern="1200" dirty="0"/>
        </a:p>
      </dsp:txBody>
      <dsp:txXfrm>
        <a:off x="548899" y="2138476"/>
        <a:ext cx="4218045" cy="414728"/>
      </dsp:txXfrm>
    </dsp:sp>
    <dsp:sp modelId="{7AD8BA00-C2B1-4BC3-8599-C8E302B29A6C}">
      <dsp:nvSpPr>
        <dsp:cNvPr id="0" name=""/>
        <dsp:cNvSpPr/>
      </dsp:nvSpPr>
      <dsp:spPr>
        <a:xfrm>
          <a:off x="535996" y="2633882"/>
          <a:ext cx="4243851" cy="440534"/>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Availability Zones</a:t>
          </a:r>
        </a:p>
      </dsp:txBody>
      <dsp:txXfrm>
        <a:off x="548899" y="2646785"/>
        <a:ext cx="4218045" cy="414728"/>
      </dsp:txXfrm>
    </dsp:sp>
    <dsp:sp modelId="{D6489899-331A-4F10-93F6-F90A006741CE}">
      <dsp:nvSpPr>
        <dsp:cNvPr id="0" name=""/>
        <dsp:cNvSpPr/>
      </dsp:nvSpPr>
      <dsp:spPr>
        <a:xfrm>
          <a:off x="535996" y="3142191"/>
          <a:ext cx="4243851" cy="440534"/>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Geo-replication and Failover Groups</a:t>
          </a:r>
        </a:p>
      </dsp:txBody>
      <dsp:txXfrm>
        <a:off x="548899" y="3155094"/>
        <a:ext cx="4218045" cy="414728"/>
      </dsp:txXfrm>
    </dsp:sp>
    <dsp:sp modelId="{8ADFC20E-2D14-4481-8943-D875CB38AA7E}">
      <dsp:nvSpPr>
        <dsp:cNvPr id="0" name=""/>
        <dsp:cNvSpPr/>
      </dsp:nvSpPr>
      <dsp:spPr>
        <a:xfrm>
          <a:off x="535996" y="3650500"/>
          <a:ext cx="4243851" cy="440534"/>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Database Availability</a:t>
          </a:r>
        </a:p>
      </dsp:txBody>
      <dsp:txXfrm>
        <a:off x="548899" y="3663403"/>
        <a:ext cx="4218045" cy="414728"/>
      </dsp:txXfrm>
    </dsp:sp>
    <dsp:sp modelId="{DDBC6894-9F91-4523-9657-BFBF98689E93}">
      <dsp:nvSpPr>
        <dsp:cNvPr id="0" name=""/>
        <dsp:cNvSpPr/>
      </dsp:nvSpPr>
      <dsp:spPr>
        <a:xfrm>
          <a:off x="535996" y="4158809"/>
          <a:ext cx="4243851" cy="440534"/>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Replication</a:t>
          </a:r>
          <a:endParaRPr lang="en-US" sz="1600" kern="1200" dirty="0"/>
        </a:p>
      </dsp:txBody>
      <dsp:txXfrm>
        <a:off x="548899" y="4171712"/>
        <a:ext cx="4218045" cy="414728"/>
      </dsp:txXfrm>
    </dsp:sp>
    <dsp:sp modelId="{A53718AC-907A-4514-8914-17DACA21B650}">
      <dsp:nvSpPr>
        <dsp:cNvPr id="0" name=""/>
        <dsp:cNvSpPr/>
      </dsp:nvSpPr>
      <dsp:spPr>
        <a:xfrm>
          <a:off x="535996" y="4667119"/>
          <a:ext cx="4243851" cy="440534"/>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Database Consistency</a:t>
          </a:r>
        </a:p>
      </dsp:txBody>
      <dsp:txXfrm>
        <a:off x="548899" y="4680022"/>
        <a:ext cx="4218045" cy="414728"/>
      </dsp:txXfrm>
    </dsp:sp>
    <dsp:sp modelId="{9F0DAF69-30F3-430C-B293-0359239F4A09}">
      <dsp:nvSpPr>
        <dsp:cNvPr id="0" name=""/>
        <dsp:cNvSpPr/>
      </dsp:nvSpPr>
      <dsp:spPr>
        <a:xfrm>
          <a:off x="5708190"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Tasks</a:t>
          </a:r>
        </a:p>
      </dsp:txBody>
      <dsp:txXfrm>
        <a:off x="5708190" y="0"/>
        <a:ext cx="5304814" cy="1613980"/>
      </dsp:txXfrm>
    </dsp:sp>
    <dsp:sp modelId="{1EA67157-1E09-41A7-A939-CD86D6BCAED2}">
      <dsp:nvSpPr>
        <dsp:cNvPr id="0" name=""/>
        <dsp:cNvSpPr/>
      </dsp:nvSpPr>
      <dsp:spPr>
        <a:xfrm>
          <a:off x="6238672" y="1614111"/>
          <a:ext cx="4243851" cy="783741"/>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Choose Edition for RTO and RPO requirements</a:t>
          </a:r>
        </a:p>
      </dsp:txBody>
      <dsp:txXfrm>
        <a:off x="6261627" y="1637066"/>
        <a:ext cx="4197941" cy="737831"/>
      </dsp:txXfrm>
    </dsp:sp>
    <dsp:sp modelId="{E2F334B8-4930-4A21-851A-A3F6972725B7}">
      <dsp:nvSpPr>
        <dsp:cNvPr id="0" name=""/>
        <dsp:cNvSpPr/>
      </dsp:nvSpPr>
      <dsp:spPr>
        <a:xfrm>
          <a:off x="6238672" y="2518429"/>
          <a:ext cx="4243851" cy="783741"/>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Configure HADR</a:t>
          </a:r>
        </a:p>
      </dsp:txBody>
      <dsp:txXfrm>
        <a:off x="6261627" y="2541384"/>
        <a:ext cx="4197941" cy="737831"/>
      </dsp:txXfrm>
    </dsp:sp>
    <dsp:sp modelId="{90DA9751-2531-4434-8A83-4D8474F8E03B}">
      <dsp:nvSpPr>
        <dsp:cNvPr id="0" name=""/>
        <dsp:cNvSpPr/>
      </dsp:nvSpPr>
      <dsp:spPr>
        <a:xfrm>
          <a:off x="6238672" y="3422746"/>
          <a:ext cx="4243851" cy="783741"/>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Monitoring Availability</a:t>
          </a:r>
        </a:p>
      </dsp:txBody>
      <dsp:txXfrm>
        <a:off x="6261627" y="3445701"/>
        <a:ext cx="4197941" cy="737831"/>
      </dsp:txXfrm>
    </dsp:sp>
    <dsp:sp modelId="{BE351F0B-AA7F-46F2-8E91-06519B61989D}">
      <dsp:nvSpPr>
        <dsp:cNvPr id="0" name=""/>
        <dsp:cNvSpPr/>
      </dsp:nvSpPr>
      <dsp:spPr>
        <a:xfrm>
          <a:off x="6238672" y="4327064"/>
          <a:ext cx="4243851" cy="783741"/>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a:t>Responding to an incident</a:t>
          </a:r>
        </a:p>
      </dsp:txBody>
      <dsp:txXfrm>
        <a:off x="6261627" y="4350019"/>
        <a:ext cx="4197941" cy="7378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5B3D5-EF6E-43EB-8D4A-1E3A6B555AD8}">
      <dsp:nvSpPr>
        <dsp:cNvPr id="0" name=""/>
        <dsp:cNvSpPr/>
      </dsp:nvSpPr>
      <dsp:spPr>
        <a:xfrm>
          <a:off x="0" y="610"/>
          <a:ext cx="1146671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432C39-16E7-4E6C-8415-CCC44808B828}">
      <dsp:nvSpPr>
        <dsp:cNvPr id="0" name=""/>
        <dsp:cNvSpPr/>
      </dsp:nvSpPr>
      <dsp:spPr>
        <a:xfrm>
          <a:off x="0" y="610"/>
          <a:ext cx="11466716" cy="713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Fixed capacities to choose from for CPU, memory, and I/O</a:t>
          </a:r>
          <a:endParaRPr lang="en-US" sz="2600" kern="1200"/>
        </a:p>
      </dsp:txBody>
      <dsp:txXfrm>
        <a:off x="0" y="610"/>
        <a:ext cx="11466716" cy="713867"/>
      </dsp:txXfrm>
    </dsp:sp>
    <dsp:sp modelId="{196F6C5F-E544-4B37-BF9E-02E9FA92B8F6}">
      <dsp:nvSpPr>
        <dsp:cNvPr id="0" name=""/>
        <dsp:cNvSpPr/>
      </dsp:nvSpPr>
      <dsp:spPr>
        <a:xfrm>
          <a:off x="0" y="714477"/>
          <a:ext cx="1146671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5C87AF-1633-45BD-9B2A-833CE69F0D6D}">
      <dsp:nvSpPr>
        <dsp:cNvPr id="0" name=""/>
        <dsp:cNvSpPr/>
      </dsp:nvSpPr>
      <dsp:spPr>
        <a:xfrm>
          <a:off x="0" y="714477"/>
          <a:ext cx="11466716" cy="713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Scale up and down without need to migrate</a:t>
          </a:r>
          <a:endParaRPr lang="en-US" sz="2600" kern="1200"/>
        </a:p>
      </dsp:txBody>
      <dsp:txXfrm>
        <a:off x="0" y="714477"/>
        <a:ext cx="11466716" cy="713867"/>
      </dsp:txXfrm>
    </dsp:sp>
    <dsp:sp modelId="{61239A78-36DF-48C3-AAFB-14F3F1A29616}">
      <dsp:nvSpPr>
        <dsp:cNvPr id="0" name=""/>
        <dsp:cNvSpPr/>
      </dsp:nvSpPr>
      <dsp:spPr>
        <a:xfrm>
          <a:off x="0" y="1428344"/>
          <a:ext cx="1146671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43C502-EB7E-4C1B-ACEC-B2923A46BA95}">
      <dsp:nvSpPr>
        <dsp:cNvPr id="0" name=""/>
        <dsp:cNvSpPr/>
      </dsp:nvSpPr>
      <dsp:spPr>
        <a:xfrm>
          <a:off x="0" y="1428344"/>
          <a:ext cx="11466716" cy="713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Tools exist like DMVs and Extended Events like SQL Server  </a:t>
          </a:r>
          <a:endParaRPr lang="en-US" sz="2600" kern="1200"/>
        </a:p>
      </dsp:txBody>
      <dsp:txXfrm>
        <a:off x="0" y="1428344"/>
        <a:ext cx="11466716" cy="713867"/>
      </dsp:txXfrm>
    </dsp:sp>
    <dsp:sp modelId="{E5970831-945C-4526-81EE-62014B3D4FEE}">
      <dsp:nvSpPr>
        <dsp:cNvPr id="0" name=""/>
        <dsp:cNvSpPr/>
      </dsp:nvSpPr>
      <dsp:spPr>
        <a:xfrm>
          <a:off x="0" y="2142211"/>
          <a:ext cx="1146671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56689-E159-4C98-84B8-207804FF8470}">
      <dsp:nvSpPr>
        <dsp:cNvPr id="0" name=""/>
        <dsp:cNvSpPr/>
      </dsp:nvSpPr>
      <dsp:spPr>
        <a:xfrm>
          <a:off x="0" y="2142211"/>
          <a:ext cx="11466716" cy="713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Query Store on by default</a:t>
          </a:r>
          <a:endParaRPr lang="en-US" sz="2600" kern="1200"/>
        </a:p>
      </dsp:txBody>
      <dsp:txXfrm>
        <a:off x="0" y="2142211"/>
        <a:ext cx="11466716" cy="713867"/>
      </dsp:txXfrm>
    </dsp:sp>
    <dsp:sp modelId="{BF592CE6-CE79-40CF-B70C-DBBB35453E67}">
      <dsp:nvSpPr>
        <dsp:cNvPr id="0" name=""/>
        <dsp:cNvSpPr/>
      </dsp:nvSpPr>
      <dsp:spPr>
        <a:xfrm>
          <a:off x="0" y="2856079"/>
          <a:ext cx="1146671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FA852-0D30-4A22-B333-A25DEB067B99}">
      <dsp:nvSpPr>
        <dsp:cNvPr id="0" name=""/>
        <dsp:cNvSpPr/>
      </dsp:nvSpPr>
      <dsp:spPr>
        <a:xfrm>
          <a:off x="0" y="2856079"/>
          <a:ext cx="11466716" cy="713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Intelligent Performance to get faster with no code changes</a:t>
          </a:r>
          <a:endParaRPr lang="en-US" sz="2600" kern="1200"/>
        </a:p>
      </dsp:txBody>
      <dsp:txXfrm>
        <a:off x="0" y="2856079"/>
        <a:ext cx="11466716" cy="713867"/>
      </dsp:txXfrm>
    </dsp:sp>
    <dsp:sp modelId="{5CD2975C-0FE5-4D90-BDFF-96F687E3D07E}">
      <dsp:nvSpPr>
        <dsp:cNvPr id="0" name=""/>
        <dsp:cNvSpPr/>
      </dsp:nvSpPr>
      <dsp:spPr>
        <a:xfrm>
          <a:off x="0" y="3569946"/>
          <a:ext cx="1146671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81916D-41ED-4D07-8912-CE3C715FEE74}">
      <dsp:nvSpPr>
        <dsp:cNvPr id="0" name=""/>
        <dsp:cNvSpPr/>
      </dsp:nvSpPr>
      <dsp:spPr>
        <a:xfrm>
          <a:off x="0" y="3569946"/>
          <a:ext cx="11466716" cy="713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New Azure functionality exists like Azure Metrics, new DMVs, new wait types</a:t>
          </a:r>
          <a:endParaRPr lang="en-US" sz="2600" kern="1200"/>
        </a:p>
      </dsp:txBody>
      <dsp:txXfrm>
        <a:off x="0" y="3569946"/>
        <a:ext cx="11466716" cy="713867"/>
      </dsp:txXfrm>
    </dsp:sp>
    <dsp:sp modelId="{5BF2AAA9-F159-4453-B815-D1B682148AF3}">
      <dsp:nvSpPr>
        <dsp:cNvPr id="0" name=""/>
        <dsp:cNvSpPr/>
      </dsp:nvSpPr>
      <dsp:spPr>
        <a:xfrm>
          <a:off x="0" y="4283813"/>
          <a:ext cx="1146671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D232CC-3A1E-4061-8C59-E02B0AB6F829}">
      <dsp:nvSpPr>
        <dsp:cNvPr id="0" name=""/>
        <dsp:cNvSpPr/>
      </dsp:nvSpPr>
      <dsp:spPr>
        <a:xfrm>
          <a:off x="0" y="4283813"/>
          <a:ext cx="11466716" cy="713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a:t>Resource governance specific to Azure</a:t>
          </a:r>
          <a:endParaRPr lang="en-US" sz="2600" kern="1200"/>
        </a:p>
      </dsp:txBody>
      <dsp:txXfrm>
        <a:off x="0" y="4283813"/>
        <a:ext cx="11466716" cy="7138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95520-3994-42CE-89F3-F6387D569F1A}">
      <dsp:nvSpPr>
        <dsp:cNvPr id="0" name=""/>
        <dsp:cNvSpPr/>
      </dsp:nvSpPr>
      <dsp:spPr>
        <a:xfrm>
          <a:off x="8899064" y="1808060"/>
          <a:ext cx="2029131" cy="2029463"/>
        </a:xfrm>
        <a:prstGeom prst="ellipse">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D45352D-1749-4914-8273-84AA29A19709}">
      <dsp:nvSpPr>
        <dsp:cNvPr id="0" name=""/>
        <dsp:cNvSpPr/>
      </dsp:nvSpPr>
      <dsp:spPr>
        <a:xfrm>
          <a:off x="8966018" y="1875721"/>
          <a:ext cx="1894143" cy="1894142"/>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Resource Governor</a:t>
          </a:r>
        </a:p>
      </dsp:txBody>
      <dsp:txXfrm>
        <a:off x="9237073" y="2146364"/>
        <a:ext cx="1353114" cy="1352856"/>
      </dsp:txXfrm>
    </dsp:sp>
    <dsp:sp modelId="{7CC70B5A-25F7-41AE-9BAE-758067825A86}">
      <dsp:nvSpPr>
        <dsp:cNvPr id="0" name=""/>
        <dsp:cNvSpPr/>
      </dsp:nvSpPr>
      <dsp:spPr>
        <a:xfrm rot="2700000">
          <a:off x="6800937" y="1808166"/>
          <a:ext cx="2028896" cy="2028896"/>
        </a:xfrm>
        <a:prstGeom prst="teardrop">
          <a:avLst>
            <a:gd name="adj" fmla="val 10000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DC8113E-4786-4411-8532-AA086A096E42}">
      <dsp:nvSpPr>
        <dsp:cNvPr id="0" name=""/>
        <dsp:cNvSpPr/>
      </dsp:nvSpPr>
      <dsp:spPr>
        <a:xfrm>
          <a:off x="6869933" y="1875721"/>
          <a:ext cx="1894143" cy="1894142"/>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baseline="0"/>
            <a:t>MAXDOP</a:t>
          </a:r>
          <a:endParaRPr lang="en-US" sz="2200" kern="1200"/>
        </a:p>
      </dsp:txBody>
      <dsp:txXfrm>
        <a:off x="7139908" y="2146364"/>
        <a:ext cx="1353114" cy="1352856"/>
      </dsp:txXfrm>
    </dsp:sp>
    <dsp:sp modelId="{9E38D615-4258-45FB-8F59-09EDAB15F0A9}">
      <dsp:nvSpPr>
        <dsp:cNvPr id="0" name=""/>
        <dsp:cNvSpPr/>
      </dsp:nvSpPr>
      <dsp:spPr>
        <a:xfrm rot="2700000">
          <a:off x="4704852" y="1808166"/>
          <a:ext cx="2028896" cy="2028896"/>
        </a:xfrm>
        <a:prstGeom prst="teardrop">
          <a:avLst>
            <a:gd name="adj" fmla="val 10000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E5A796A-99D1-4346-B35A-7B87B2EF9B35}">
      <dsp:nvSpPr>
        <dsp:cNvPr id="0" name=""/>
        <dsp:cNvSpPr/>
      </dsp:nvSpPr>
      <dsp:spPr>
        <a:xfrm>
          <a:off x="4772768" y="1875721"/>
          <a:ext cx="1894143" cy="1894142"/>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baseline="0"/>
            <a:t>Files and Filegroups</a:t>
          </a:r>
          <a:endParaRPr lang="en-US" sz="2200" kern="1200"/>
        </a:p>
      </dsp:txBody>
      <dsp:txXfrm>
        <a:off x="5042743" y="2146364"/>
        <a:ext cx="1353114" cy="1352856"/>
      </dsp:txXfrm>
    </dsp:sp>
    <dsp:sp modelId="{2FD55A88-6349-4532-A47C-B6197E819182}">
      <dsp:nvSpPr>
        <dsp:cNvPr id="0" name=""/>
        <dsp:cNvSpPr/>
      </dsp:nvSpPr>
      <dsp:spPr>
        <a:xfrm rot="2700000">
          <a:off x="2607687" y="1808166"/>
          <a:ext cx="2028896" cy="2028896"/>
        </a:xfrm>
        <a:prstGeom prst="teardrop">
          <a:avLst>
            <a:gd name="adj" fmla="val 10000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C2CE929-14F0-49D8-8C1D-D065557E280C}">
      <dsp:nvSpPr>
        <dsp:cNvPr id="0" name=""/>
        <dsp:cNvSpPr/>
      </dsp:nvSpPr>
      <dsp:spPr>
        <a:xfrm>
          <a:off x="2675603" y="1875721"/>
          <a:ext cx="1894143" cy="1894142"/>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baseline="0"/>
            <a:t>Database</a:t>
          </a:r>
          <a:endParaRPr lang="en-US" sz="2200" kern="1200"/>
        </a:p>
      </dsp:txBody>
      <dsp:txXfrm>
        <a:off x="2946658" y="2146364"/>
        <a:ext cx="1353114" cy="1352856"/>
      </dsp:txXfrm>
    </dsp:sp>
    <dsp:sp modelId="{A8EEAB23-6DF5-4545-A431-8CCD237B4423}">
      <dsp:nvSpPr>
        <dsp:cNvPr id="0" name=""/>
        <dsp:cNvSpPr/>
      </dsp:nvSpPr>
      <dsp:spPr>
        <a:xfrm rot="2700000">
          <a:off x="510522" y="1808166"/>
          <a:ext cx="2028896" cy="2028896"/>
        </a:xfrm>
        <a:prstGeom prst="teardrop">
          <a:avLst>
            <a:gd name="adj" fmla="val 10000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B830D55-E87D-4D64-8F83-0E47B951C7C2}">
      <dsp:nvSpPr>
        <dsp:cNvPr id="0" name=""/>
        <dsp:cNvSpPr/>
      </dsp:nvSpPr>
      <dsp:spPr>
        <a:xfrm>
          <a:off x="578438" y="1875721"/>
          <a:ext cx="1894143" cy="1894142"/>
        </a:xfrm>
        <a:prstGeom prst="ellipse">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baseline="0"/>
            <a:t>Tempdb</a:t>
          </a:r>
          <a:endParaRPr lang="en-US" sz="2200" kern="1200"/>
        </a:p>
      </dsp:txBody>
      <dsp:txXfrm>
        <a:off x="849493" y="2146364"/>
        <a:ext cx="1353114" cy="13528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1">
            <a:lumMod val="20000"/>
            <a:lumOff val="8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accent3"/>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3">
            <a:lumMod val="20000"/>
            <a:lumOff val="80000"/>
            <a:alpha val="9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dirty="0"/>
            <a:t>Automatic Stats</a:t>
          </a:r>
          <a:endParaRPr lang="en-US" sz="2000" kern="1200" dirty="0"/>
        </a:p>
      </dsp:txBody>
      <dsp:txXfrm>
        <a:off x="6133977" y="1410955"/>
        <a:ext cx="2500600" cy="12058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4830FA-2C93-4F22-A689-B0FDCACC80C2}">
      <dsp:nvSpPr>
        <dsp:cNvPr id="0" name=""/>
        <dsp:cNvSpPr/>
      </dsp:nvSpPr>
      <dsp:spPr>
        <a:xfrm>
          <a:off x="0" y="3297"/>
          <a:ext cx="11018520" cy="5662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Azure SQL Managed Instance</a:t>
          </a:r>
          <a:endParaRPr lang="en-US" sz="2200" kern="1200"/>
        </a:p>
      </dsp:txBody>
      <dsp:txXfrm>
        <a:off x="27644" y="30941"/>
        <a:ext cx="10963232" cy="510992"/>
      </dsp:txXfrm>
    </dsp:sp>
    <dsp:sp modelId="{5BBA3783-23B1-40B5-8AFA-362C45CEF2E0}">
      <dsp:nvSpPr>
        <dsp:cNvPr id="0" name=""/>
        <dsp:cNvSpPr/>
      </dsp:nvSpPr>
      <dsp:spPr>
        <a:xfrm>
          <a:off x="0" y="569578"/>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a:t>All SQL Server DMVs available</a:t>
          </a:r>
          <a:endParaRPr lang="en-US" sz="1700" kern="1200"/>
        </a:p>
        <a:p>
          <a:pPr marL="171450" lvl="1" indent="-171450" algn="l" defTabSz="755650">
            <a:lnSpc>
              <a:spcPct val="90000"/>
            </a:lnSpc>
            <a:spcBef>
              <a:spcPct val="0"/>
            </a:spcBef>
            <a:spcAft>
              <a:spcPct val="20000"/>
            </a:spcAft>
            <a:buChar char="•"/>
          </a:pPr>
          <a:r>
            <a:rPr lang="en-US" sz="1700" kern="1200" baseline="0"/>
            <a:t>sys.server_resource_stats</a:t>
          </a:r>
          <a:endParaRPr lang="en-US" sz="1700" kern="1200"/>
        </a:p>
      </dsp:txBody>
      <dsp:txXfrm>
        <a:off x="0" y="569578"/>
        <a:ext cx="11018520" cy="637560"/>
      </dsp:txXfrm>
    </dsp:sp>
    <dsp:sp modelId="{2618642B-E24E-49B4-98A6-D45455FC52E5}">
      <dsp:nvSpPr>
        <dsp:cNvPr id="0" name=""/>
        <dsp:cNvSpPr/>
      </dsp:nvSpPr>
      <dsp:spPr>
        <a:xfrm>
          <a:off x="0" y="1207138"/>
          <a:ext cx="11018520" cy="5662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Azure SQL Database</a:t>
          </a:r>
          <a:endParaRPr lang="en-US" sz="2200" kern="1200"/>
        </a:p>
      </dsp:txBody>
      <dsp:txXfrm>
        <a:off x="27644" y="1234782"/>
        <a:ext cx="10963232" cy="510992"/>
      </dsp:txXfrm>
    </dsp:sp>
    <dsp:sp modelId="{D58A0A8B-B532-4D64-A9D5-EDA9166709F2}">
      <dsp:nvSpPr>
        <dsp:cNvPr id="0" name=""/>
        <dsp:cNvSpPr/>
      </dsp:nvSpPr>
      <dsp:spPr>
        <a:xfrm>
          <a:off x="0" y="1773418"/>
          <a:ext cx="11018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a:t>Common SQL Server DMVs available</a:t>
          </a:r>
          <a:endParaRPr lang="en-US" sz="1700" kern="1200"/>
        </a:p>
        <a:p>
          <a:pPr marL="171450" lvl="1" indent="-171450" algn="l" defTabSz="755650">
            <a:lnSpc>
              <a:spcPct val="90000"/>
            </a:lnSpc>
            <a:spcBef>
              <a:spcPct val="0"/>
            </a:spcBef>
            <a:spcAft>
              <a:spcPct val="20000"/>
            </a:spcAft>
            <a:buChar char="•"/>
          </a:pPr>
          <a:r>
            <a:rPr lang="en-US" sz="1700" kern="1200" baseline="0"/>
            <a:t>sys.dm_db_resource_stats</a:t>
          </a:r>
          <a:endParaRPr lang="en-US" sz="1700" kern="1200"/>
        </a:p>
        <a:p>
          <a:pPr marL="171450" lvl="1" indent="-171450" algn="l" defTabSz="755650">
            <a:lnSpc>
              <a:spcPct val="90000"/>
            </a:lnSpc>
            <a:spcBef>
              <a:spcPct val="0"/>
            </a:spcBef>
            <a:spcAft>
              <a:spcPct val="20000"/>
            </a:spcAft>
            <a:buChar char="•"/>
          </a:pPr>
          <a:r>
            <a:rPr lang="en-US" sz="1700" kern="1200" baseline="0"/>
            <a:t>sys.dm_elastic_pool_resource_stats</a:t>
          </a:r>
          <a:endParaRPr lang="en-US" sz="1700" kern="1200"/>
        </a:p>
      </dsp:txBody>
      <dsp:txXfrm>
        <a:off x="0" y="1773418"/>
        <a:ext cx="11018520" cy="9563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C2E10B-B336-4C11-8F7D-731993FE3278}">
      <dsp:nvSpPr>
        <dsp:cNvPr id="0" name=""/>
        <dsp:cNvSpPr/>
      </dsp:nvSpPr>
      <dsp:spPr>
        <a:xfrm rot="16200000">
          <a:off x="1751847" y="-1746332"/>
          <a:ext cx="1812149" cy="5304814"/>
        </a:xfrm>
        <a:prstGeom prst="flowChartManualOperation">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141" bIns="0" numCol="1" spcCol="1270" anchor="t" anchorCtr="0">
          <a:noAutofit/>
        </a:bodyPr>
        <a:lstStyle/>
        <a:p>
          <a:pPr marL="0" lvl="0" indent="0" algn="l" defTabSz="755650">
            <a:lnSpc>
              <a:spcPct val="90000"/>
            </a:lnSpc>
            <a:spcBef>
              <a:spcPct val="0"/>
            </a:spcBef>
            <a:spcAft>
              <a:spcPct val="35000"/>
            </a:spcAft>
            <a:buNone/>
          </a:pPr>
          <a:r>
            <a:rPr lang="en-US" sz="1700" kern="1200" dirty="0"/>
            <a:t>You will need these</a:t>
          </a:r>
        </a:p>
        <a:p>
          <a:pPr marL="114300" lvl="1" indent="-114300" algn="l" defTabSz="577850">
            <a:lnSpc>
              <a:spcPct val="90000"/>
            </a:lnSpc>
            <a:spcBef>
              <a:spcPct val="0"/>
            </a:spcBef>
            <a:spcAft>
              <a:spcPct val="15000"/>
            </a:spcAft>
            <a:buChar char="•"/>
          </a:pPr>
          <a:r>
            <a:rPr lang="en-US" sz="1300" kern="1200" dirty="0" err="1"/>
            <a:t>sys.dm_io_virtual_file_stats</a:t>
          </a:r>
          <a:endParaRPr lang="en-US" sz="1300" kern="1200" dirty="0"/>
        </a:p>
        <a:p>
          <a:pPr marL="114300" lvl="1" indent="-114300" algn="l" defTabSz="577850">
            <a:lnSpc>
              <a:spcPct val="90000"/>
            </a:lnSpc>
            <a:spcBef>
              <a:spcPct val="0"/>
            </a:spcBef>
            <a:spcAft>
              <a:spcPct val="15000"/>
            </a:spcAft>
            <a:buChar char="•"/>
          </a:pPr>
          <a:r>
            <a:rPr lang="en-US" sz="1300" kern="1200" dirty="0" err="1"/>
            <a:t>sys.dm_os_performance_counters</a:t>
          </a:r>
          <a:endParaRPr lang="en-US" sz="1300" kern="1200" dirty="0"/>
        </a:p>
        <a:p>
          <a:pPr marL="114300" lvl="1" indent="-114300" algn="l" defTabSz="577850">
            <a:lnSpc>
              <a:spcPct val="90000"/>
            </a:lnSpc>
            <a:spcBef>
              <a:spcPct val="0"/>
            </a:spcBef>
            <a:spcAft>
              <a:spcPct val="15000"/>
            </a:spcAft>
            <a:buChar char="•"/>
          </a:pPr>
          <a:r>
            <a:rPr lang="en-US" sz="1300" kern="1200" baseline="0" dirty="0" err="1"/>
            <a:t>sys.dm_user_db_resource_governance</a:t>
          </a:r>
          <a:r>
            <a:rPr lang="en-US" sz="1300" kern="1200" baseline="0" dirty="0"/>
            <a:t> </a:t>
          </a:r>
          <a:endParaRPr lang="en-US" sz="1300" kern="1200" dirty="0"/>
        </a:p>
      </dsp:txBody>
      <dsp:txXfrm rot="5400000">
        <a:off x="5515" y="362430"/>
        <a:ext cx="5304814" cy="1087289"/>
      </dsp:txXfrm>
    </dsp:sp>
    <dsp:sp modelId="{1E839888-AF4A-444A-B4CB-5A623FB6811A}">
      <dsp:nvSpPr>
        <dsp:cNvPr id="0" name=""/>
        <dsp:cNvSpPr/>
      </dsp:nvSpPr>
      <dsp:spPr>
        <a:xfrm rot="16200000">
          <a:off x="7454523" y="-1746332"/>
          <a:ext cx="1812149" cy="5304814"/>
        </a:xfrm>
        <a:prstGeom prst="flowChartManualOperation">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141" bIns="0" numCol="1" spcCol="1270" anchor="t" anchorCtr="0">
          <a:noAutofit/>
        </a:bodyPr>
        <a:lstStyle/>
        <a:p>
          <a:pPr marL="0" lvl="0" indent="0" algn="l" defTabSz="755650">
            <a:lnSpc>
              <a:spcPct val="90000"/>
            </a:lnSpc>
            <a:spcBef>
              <a:spcPct val="0"/>
            </a:spcBef>
            <a:spcAft>
              <a:spcPct val="35000"/>
            </a:spcAft>
            <a:buNone/>
          </a:pPr>
          <a:r>
            <a:rPr lang="en-US" sz="1700" kern="1200" dirty="0"/>
            <a:t>Geek Out</a:t>
          </a:r>
        </a:p>
        <a:p>
          <a:pPr marL="114300" lvl="1" indent="-114300" algn="l" defTabSz="577850">
            <a:lnSpc>
              <a:spcPct val="90000"/>
            </a:lnSpc>
            <a:spcBef>
              <a:spcPct val="0"/>
            </a:spcBef>
            <a:spcAft>
              <a:spcPct val="15000"/>
            </a:spcAft>
            <a:buChar char="•"/>
          </a:pPr>
          <a:r>
            <a:rPr lang="en-US" sz="1300" kern="1200"/>
            <a:t>sys.user_db_resource_governance_internal</a:t>
          </a:r>
          <a:endParaRPr lang="en-US" sz="1300" kern="1200" dirty="0"/>
        </a:p>
        <a:p>
          <a:pPr marL="114300" lvl="1" indent="-114300" algn="l" defTabSz="577850">
            <a:lnSpc>
              <a:spcPct val="90000"/>
            </a:lnSpc>
            <a:spcBef>
              <a:spcPct val="0"/>
            </a:spcBef>
            <a:spcAft>
              <a:spcPct val="15000"/>
            </a:spcAft>
            <a:buChar char="•"/>
          </a:pPr>
          <a:r>
            <a:rPr lang="en-US" sz="1300" kern="1200"/>
            <a:t>sys.dm_resource_governor_resource_pools_history_ex</a:t>
          </a:r>
          <a:endParaRPr lang="en-US" sz="1300" kern="1200" dirty="0"/>
        </a:p>
        <a:p>
          <a:pPr marL="114300" lvl="1" indent="-114300" algn="l" defTabSz="577850">
            <a:lnSpc>
              <a:spcPct val="90000"/>
            </a:lnSpc>
            <a:spcBef>
              <a:spcPct val="0"/>
            </a:spcBef>
            <a:spcAft>
              <a:spcPct val="15000"/>
            </a:spcAft>
            <a:buChar char="•"/>
          </a:pPr>
          <a:r>
            <a:rPr lang="en-US" sz="1300" kern="1200" dirty="0" err="1"/>
            <a:t>sys.dm_resource_governor_workload_groups_history_ex</a:t>
          </a:r>
          <a:endParaRPr lang="en-US" sz="1300" kern="1200" dirty="0"/>
        </a:p>
      </dsp:txBody>
      <dsp:txXfrm rot="5400000">
        <a:off x="5708191" y="362430"/>
        <a:ext cx="5304814" cy="108728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8107E-2DF9-469B-B42C-A2436AAFF361}">
      <dsp:nvSpPr>
        <dsp:cNvPr id="0" name=""/>
        <dsp:cNvSpPr/>
      </dsp:nvSpPr>
      <dsp:spPr>
        <a:xfrm rot="5400000">
          <a:off x="5425059" y="-1928422"/>
          <a:ext cx="1602481" cy="58600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a:t>Most common events and actions</a:t>
          </a:r>
          <a:endParaRPr lang="en-US" sz="2000" kern="1200"/>
        </a:p>
        <a:p>
          <a:pPr marL="228600" lvl="1" indent="-228600" algn="l" defTabSz="889000">
            <a:lnSpc>
              <a:spcPct val="90000"/>
            </a:lnSpc>
            <a:spcBef>
              <a:spcPct val="0"/>
            </a:spcBef>
            <a:spcAft>
              <a:spcPct val="15000"/>
            </a:spcAft>
            <a:buChar char="•"/>
          </a:pPr>
          <a:r>
            <a:rPr lang="en-US" sz="2000" kern="1200" baseline="0"/>
            <a:t>File (Azure Blob Storage), ring_buffer, and counter targets</a:t>
          </a:r>
          <a:endParaRPr lang="en-US" sz="2000" kern="1200"/>
        </a:p>
      </dsp:txBody>
      <dsp:txXfrm rot="-5400000">
        <a:off x="3296277" y="278587"/>
        <a:ext cx="5781820" cy="1446027"/>
      </dsp:txXfrm>
    </dsp:sp>
    <dsp:sp modelId="{677A208C-9397-4FA1-8FFB-888645754BE7}">
      <dsp:nvSpPr>
        <dsp:cNvPr id="0" name=""/>
        <dsp:cNvSpPr/>
      </dsp:nvSpPr>
      <dsp:spPr>
        <a:xfrm>
          <a:off x="0" y="50"/>
          <a:ext cx="3296276" cy="200310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baseline="0"/>
            <a:t>Azure SQL Database</a:t>
          </a:r>
          <a:endParaRPr lang="en-US" sz="3600" kern="1200"/>
        </a:p>
      </dsp:txBody>
      <dsp:txXfrm>
        <a:off x="97783" y="97833"/>
        <a:ext cx="3100710" cy="1807535"/>
      </dsp:txXfrm>
    </dsp:sp>
    <dsp:sp modelId="{11D7B7FF-ED90-476C-AED6-69897856AA8F}">
      <dsp:nvSpPr>
        <dsp:cNvPr id="0" name=""/>
        <dsp:cNvSpPr/>
      </dsp:nvSpPr>
      <dsp:spPr>
        <a:xfrm rot="5400000">
          <a:off x="5425059" y="174834"/>
          <a:ext cx="1602481" cy="5860047"/>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a:t>All targets and actions supported</a:t>
          </a:r>
          <a:endParaRPr lang="en-US" sz="2000" kern="1200"/>
        </a:p>
        <a:p>
          <a:pPr marL="228600" lvl="1" indent="-228600" algn="l" defTabSz="889000">
            <a:lnSpc>
              <a:spcPct val="90000"/>
            </a:lnSpc>
            <a:spcBef>
              <a:spcPct val="0"/>
            </a:spcBef>
            <a:spcAft>
              <a:spcPct val="15000"/>
            </a:spcAft>
            <a:buChar char="•"/>
          </a:pPr>
          <a:r>
            <a:rPr lang="en-US" sz="2000" kern="1200" baseline="0"/>
            <a:t>File targets to Azure Blob Storage</a:t>
          </a:r>
          <a:endParaRPr lang="en-US" sz="2000" kern="1200"/>
        </a:p>
        <a:p>
          <a:pPr marL="228600" lvl="1" indent="-228600" algn="l" defTabSz="889000">
            <a:lnSpc>
              <a:spcPct val="90000"/>
            </a:lnSpc>
            <a:spcBef>
              <a:spcPct val="0"/>
            </a:spcBef>
            <a:spcAft>
              <a:spcPct val="15000"/>
            </a:spcAft>
            <a:buChar char="•"/>
          </a:pPr>
          <a:r>
            <a:rPr lang="en-US" sz="2000" kern="1200" baseline="0"/>
            <a:t>Azure MI supports all SQL Server events plus Azure specific events</a:t>
          </a:r>
          <a:endParaRPr lang="en-US" sz="2000" kern="1200"/>
        </a:p>
      </dsp:txBody>
      <dsp:txXfrm rot="-5400000">
        <a:off x="3296277" y="2381844"/>
        <a:ext cx="5781820" cy="1446027"/>
      </dsp:txXfrm>
    </dsp:sp>
    <dsp:sp modelId="{B24D48FF-5387-45BC-B6C1-3A17A11FD6DB}">
      <dsp:nvSpPr>
        <dsp:cNvPr id="0" name=""/>
        <dsp:cNvSpPr/>
      </dsp:nvSpPr>
      <dsp:spPr>
        <a:xfrm>
          <a:off x="0" y="2103307"/>
          <a:ext cx="3296276" cy="200310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baseline="0"/>
            <a:t>Azure Managed Instance</a:t>
          </a:r>
          <a:endParaRPr lang="en-US" sz="3600" kern="1200"/>
        </a:p>
      </dsp:txBody>
      <dsp:txXfrm>
        <a:off x="97783" y="2201090"/>
        <a:ext cx="3100710" cy="180753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250455" y="2157311"/>
          <a:ext cx="1247065" cy="216432"/>
        </a:xfrm>
        <a:custGeom>
          <a:avLst/>
          <a:gdLst/>
          <a:ahLst/>
          <a:cxnLst/>
          <a:rect l="0" t="0" r="0" b="0"/>
          <a:pathLst>
            <a:path>
              <a:moveTo>
                <a:pt x="0" y="0"/>
              </a:moveTo>
              <a:lnTo>
                <a:pt x="0" y="108216"/>
              </a:lnTo>
              <a:lnTo>
                <a:pt x="1247065" y="108216"/>
              </a:lnTo>
              <a:lnTo>
                <a:pt x="1247065" y="21643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204735" y="2157311"/>
          <a:ext cx="91440" cy="216432"/>
        </a:xfrm>
        <a:custGeom>
          <a:avLst/>
          <a:gdLst/>
          <a:ahLst/>
          <a:cxnLst/>
          <a:rect l="0" t="0" r="0" b="0"/>
          <a:pathLst>
            <a:path>
              <a:moveTo>
                <a:pt x="45720" y="0"/>
              </a:moveTo>
              <a:lnTo>
                <a:pt x="45720" y="21643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003390" y="2157311"/>
          <a:ext cx="1247065" cy="216432"/>
        </a:xfrm>
        <a:custGeom>
          <a:avLst/>
          <a:gdLst/>
          <a:ahLst/>
          <a:cxnLst/>
          <a:rect l="0" t="0" r="0" b="0"/>
          <a:pathLst>
            <a:path>
              <a:moveTo>
                <a:pt x="1247065" y="0"/>
              </a:moveTo>
              <a:lnTo>
                <a:pt x="1247065" y="108216"/>
              </a:lnTo>
              <a:lnTo>
                <a:pt x="0" y="108216"/>
              </a:lnTo>
              <a:lnTo>
                <a:pt x="0" y="21643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5D51A5-30B5-43B9-A79F-0CAC33938387}">
      <dsp:nvSpPr>
        <dsp:cNvPr id="0" name=""/>
        <dsp:cNvSpPr/>
      </dsp:nvSpPr>
      <dsp:spPr>
        <a:xfrm>
          <a:off x="6132792" y="2157311"/>
          <a:ext cx="623532" cy="216432"/>
        </a:xfrm>
        <a:custGeom>
          <a:avLst/>
          <a:gdLst/>
          <a:ahLst/>
          <a:cxnLst/>
          <a:rect l="0" t="0" r="0" b="0"/>
          <a:pathLst>
            <a:path>
              <a:moveTo>
                <a:pt x="0" y="0"/>
              </a:moveTo>
              <a:lnTo>
                <a:pt x="0" y="108216"/>
              </a:lnTo>
              <a:lnTo>
                <a:pt x="623532" y="108216"/>
              </a:lnTo>
              <a:lnTo>
                <a:pt x="623532" y="21643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509260" y="2157311"/>
          <a:ext cx="623532" cy="216432"/>
        </a:xfrm>
        <a:custGeom>
          <a:avLst/>
          <a:gdLst/>
          <a:ahLst/>
          <a:cxnLst/>
          <a:rect l="0" t="0" r="0" b="0"/>
          <a:pathLst>
            <a:path>
              <a:moveTo>
                <a:pt x="623532" y="0"/>
              </a:moveTo>
              <a:lnTo>
                <a:pt x="623532" y="108216"/>
              </a:lnTo>
              <a:lnTo>
                <a:pt x="0" y="108216"/>
              </a:lnTo>
              <a:lnTo>
                <a:pt x="0" y="21643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849941" y="2889060"/>
          <a:ext cx="154594" cy="1205839"/>
        </a:xfrm>
        <a:custGeom>
          <a:avLst/>
          <a:gdLst/>
          <a:ahLst/>
          <a:cxnLst/>
          <a:rect l="0" t="0" r="0" b="0"/>
          <a:pathLst>
            <a:path>
              <a:moveTo>
                <a:pt x="0" y="0"/>
              </a:moveTo>
              <a:lnTo>
                <a:pt x="0" y="1205839"/>
              </a:lnTo>
              <a:lnTo>
                <a:pt x="154594" y="1205839"/>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849941" y="2889060"/>
          <a:ext cx="154594" cy="474090"/>
        </a:xfrm>
        <a:custGeom>
          <a:avLst/>
          <a:gdLst/>
          <a:ahLst/>
          <a:cxnLst/>
          <a:rect l="0" t="0" r="0" b="0"/>
          <a:pathLst>
            <a:path>
              <a:moveTo>
                <a:pt x="0" y="0"/>
              </a:moveTo>
              <a:lnTo>
                <a:pt x="0" y="474090"/>
              </a:lnTo>
              <a:lnTo>
                <a:pt x="154594" y="47409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391596" y="2157311"/>
          <a:ext cx="1870597" cy="216432"/>
        </a:xfrm>
        <a:custGeom>
          <a:avLst/>
          <a:gdLst/>
          <a:ahLst/>
          <a:cxnLst/>
          <a:rect l="0" t="0" r="0" b="0"/>
          <a:pathLst>
            <a:path>
              <a:moveTo>
                <a:pt x="0" y="0"/>
              </a:moveTo>
              <a:lnTo>
                <a:pt x="0" y="108216"/>
              </a:lnTo>
              <a:lnTo>
                <a:pt x="1870597" y="108216"/>
              </a:lnTo>
              <a:lnTo>
                <a:pt x="1870597" y="21643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391596" y="2157311"/>
          <a:ext cx="623532" cy="216432"/>
        </a:xfrm>
        <a:custGeom>
          <a:avLst/>
          <a:gdLst/>
          <a:ahLst/>
          <a:cxnLst/>
          <a:rect l="0" t="0" r="0" b="0"/>
          <a:pathLst>
            <a:path>
              <a:moveTo>
                <a:pt x="0" y="0"/>
              </a:moveTo>
              <a:lnTo>
                <a:pt x="0" y="108216"/>
              </a:lnTo>
              <a:lnTo>
                <a:pt x="623532" y="108216"/>
              </a:lnTo>
              <a:lnTo>
                <a:pt x="623532" y="21643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1768064" y="2157311"/>
          <a:ext cx="623532" cy="216432"/>
        </a:xfrm>
        <a:custGeom>
          <a:avLst/>
          <a:gdLst/>
          <a:ahLst/>
          <a:cxnLst/>
          <a:rect l="0" t="0" r="0" b="0"/>
          <a:pathLst>
            <a:path>
              <a:moveTo>
                <a:pt x="623532" y="0"/>
              </a:moveTo>
              <a:lnTo>
                <a:pt x="623532" y="108216"/>
              </a:lnTo>
              <a:lnTo>
                <a:pt x="0" y="108216"/>
              </a:lnTo>
              <a:lnTo>
                <a:pt x="0" y="21643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93A0A9-04C9-4E2A-9D44-BF777638E31B}">
      <dsp:nvSpPr>
        <dsp:cNvPr id="0" name=""/>
        <dsp:cNvSpPr/>
      </dsp:nvSpPr>
      <dsp:spPr>
        <a:xfrm>
          <a:off x="520998" y="2157311"/>
          <a:ext cx="1870597" cy="216432"/>
        </a:xfrm>
        <a:custGeom>
          <a:avLst/>
          <a:gdLst/>
          <a:ahLst/>
          <a:cxnLst/>
          <a:rect l="0" t="0" r="0" b="0"/>
          <a:pathLst>
            <a:path>
              <a:moveTo>
                <a:pt x="1870597" y="0"/>
              </a:moveTo>
              <a:lnTo>
                <a:pt x="1870597" y="108216"/>
              </a:lnTo>
              <a:lnTo>
                <a:pt x="0" y="108216"/>
              </a:lnTo>
              <a:lnTo>
                <a:pt x="0" y="21643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876280" y="1641994"/>
          <a:ext cx="1030632" cy="51531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876280" y="1641994"/>
        <a:ext cx="1030632" cy="515316"/>
      </dsp:txXfrm>
    </dsp:sp>
    <dsp:sp modelId="{33C0D5D7-BA55-4185-AD49-9D4077042E74}">
      <dsp:nvSpPr>
        <dsp:cNvPr id="0" name=""/>
        <dsp:cNvSpPr/>
      </dsp:nvSpPr>
      <dsp:spPr>
        <a:xfrm>
          <a:off x="5682" y="2373743"/>
          <a:ext cx="1030632" cy="515316"/>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Monitor Resource Health for failover events</a:t>
          </a:r>
          <a:endParaRPr lang="en-US" sz="1000" kern="1200"/>
        </a:p>
      </dsp:txBody>
      <dsp:txXfrm>
        <a:off x="5682" y="2373743"/>
        <a:ext cx="1030632" cy="515316"/>
      </dsp:txXfrm>
    </dsp:sp>
    <dsp:sp modelId="{29281538-8D56-4839-A583-F26AF4901FE1}">
      <dsp:nvSpPr>
        <dsp:cNvPr id="0" name=""/>
        <dsp:cNvSpPr/>
      </dsp:nvSpPr>
      <dsp:spPr>
        <a:xfrm>
          <a:off x="1252748" y="2373743"/>
          <a:ext cx="1030632" cy="515316"/>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252748" y="2373743"/>
        <a:ext cx="1030632" cy="515316"/>
      </dsp:txXfrm>
    </dsp:sp>
    <dsp:sp modelId="{1E0C58F7-3620-4D35-BE2B-AD2A64F78D00}">
      <dsp:nvSpPr>
        <dsp:cNvPr id="0" name=""/>
        <dsp:cNvSpPr/>
      </dsp:nvSpPr>
      <dsp:spPr>
        <a:xfrm>
          <a:off x="2499813" y="2373743"/>
          <a:ext cx="1030632" cy="515316"/>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499813" y="2373743"/>
        <a:ext cx="1030632" cy="515316"/>
      </dsp:txXfrm>
    </dsp:sp>
    <dsp:sp modelId="{33A87013-91BE-4343-9676-3735C931A634}">
      <dsp:nvSpPr>
        <dsp:cNvPr id="0" name=""/>
        <dsp:cNvSpPr/>
      </dsp:nvSpPr>
      <dsp:spPr>
        <a:xfrm>
          <a:off x="3746878" y="2373743"/>
          <a:ext cx="1030632" cy="515316"/>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746878" y="2373743"/>
        <a:ext cx="1030632" cy="515316"/>
      </dsp:txXfrm>
    </dsp:sp>
    <dsp:sp modelId="{FDC53852-BA6D-425D-BFA7-EEFA79739BDA}">
      <dsp:nvSpPr>
        <dsp:cNvPr id="0" name=""/>
        <dsp:cNvSpPr/>
      </dsp:nvSpPr>
      <dsp:spPr>
        <a:xfrm>
          <a:off x="4004536" y="3105492"/>
          <a:ext cx="1030632" cy="515316"/>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4004536" y="3105492"/>
        <a:ext cx="1030632" cy="515316"/>
      </dsp:txXfrm>
    </dsp:sp>
    <dsp:sp modelId="{18545F1A-AB04-4136-8E27-3F3ADC4CDB07}">
      <dsp:nvSpPr>
        <dsp:cNvPr id="0" name=""/>
        <dsp:cNvSpPr/>
      </dsp:nvSpPr>
      <dsp:spPr>
        <a:xfrm>
          <a:off x="4004536" y="3837241"/>
          <a:ext cx="1030632" cy="515316"/>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4004536" y="3837241"/>
        <a:ext cx="1030632" cy="515316"/>
      </dsp:txXfrm>
    </dsp:sp>
    <dsp:sp modelId="{1A4E7EEA-E9FB-4048-AFD0-F308A29F98DA}">
      <dsp:nvSpPr>
        <dsp:cNvPr id="0" name=""/>
        <dsp:cNvSpPr/>
      </dsp:nvSpPr>
      <dsp:spPr>
        <a:xfrm>
          <a:off x="5617476" y="1641994"/>
          <a:ext cx="1030632" cy="51531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SSMS</a:t>
          </a:r>
        </a:p>
      </dsp:txBody>
      <dsp:txXfrm>
        <a:off x="5617476" y="1641994"/>
        <a:ext cx="1030632" cy="515316"/>
      </dsp:txXfrm>
    </dsp:sp>
    <dsp:sp modelId="{45533BFC-60BA-4082-B08D-9886379CA9C5}">
      <dsp:nvSpPr>
        <dsp:cNvPr id="0" name=""/>
        <dsp:cNvSpPr/>
      </dsp:nvSpPr>
      <dsp:spPr>
        <a:xfrm>
          <a:off x="4993943" y="2373743"/>
          <a:ext cx="1030632" cy="515316"/>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dirty="0"/>
            <a:t>XEvents</a:t>
          </a:r>
          <a:endParaRPr lang="en-US" sz="1000" kern="1200" dirty="0"/>
        </a:p>
      </dsp:txBody>
      <dsp:txXfrm>
        <a:off x="4993943" y="2373743"/>
        <a:ext cx="1030632" cy="515316"/>
      </dsp:txXfrm>
    </dsp:sp>
    <dsp:sp modelId="{2B52570C-1D3E-4A51-83EA-F9F1B0BC7A15}">
      <dsp:nvSpPr>
        <dsp:cNvPr id="0" name=""/>
        <dsp:cNvSpPr/>
      </dsp:nvSpPr>
      <dsp:spPr>
        <a:xfrm>
          <a:off x="6241009" y="2373743"/>
          <a:ext cx="1030632" cy="515316"/>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DMVs</a:t>
          </a:r>
        </a:p>
      </dsp:txBody>
      <dsp:txXfrm>
        <a:off x="6241009" y="2373743"/>
        <a:ext cx="1030632" cy="515316"/>
      </dsp:txXfrm>
    </dsp:sp>
    <dsp:sp modelId="{77199257-A219-4A19-9C39-D26BDA7BBC51}">
      <dsp:nvSpPr>
        <dsp:cNvPr id="0" name=""/>
        <dsp:cNvSpPr/>
      </dsp:nvSpPr>
      <dsp:spPr>
        <a:xfrm>
          <a:off x="8735139" y="1641994"/>
          <a:ext cx="1030632" cy="51531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Command line</a:t>
          </a:r>
          <a:endParaRPr lang="en-US" sz="1000" kern="1200"/>
        </a:p>
      </dsp:txBody>
      <dsp:txXfrm>
        <a:off x="8735139" y="1641994"/>
        <a:ext cx="1030632" cy="515316"/>
      </dsp:txXfrm>
    </dsp:sp>
    <dsp:sp modelId="{60ECC066-5590-47FC-ABA6-91AD974430E1}">
      <dsp:nvSpPr>
        <dsp:cNvPr id="0" name=""/>
        <dsp:cNvSpPr/>
      </dsp:nvSpPr>
      <dsp:spPr>
        <a:xfrm>
          <a:off x="7488074" y="2373743"/>
          <a:ext cx="1030632" cy="515316"/>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7488074" y="2373743"/>
        <a:ext cx="1030632" cy="515316"/>
      </dsp:txXfrm>
    </dsp:sp>
    <dsp:sp modelId="{52EE90D2-953A-4F56-961A-526B01626811}">
      <dsp:nvSpPr>
        <dsp:cNvPr id="0" name=""/>
        <dsp:cNvSpPr/>
      </dsp:nvSpPr>
      <dsp:spPr>
        <a:xfrm>
          <a:off x="8735139" y="2373743"/>
          <a:ext cx="1030632" cy="515316"/>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8735139" y="2373743"/>
        <a:ext cx="1030632" cy="515316"/>
      </dsp:txXfrm>
    </dsp:sp>
    <dsp:sp modelId="{D66325F5-28DA-44D3-97B3-56557A284AB2}">
      <dsp:nvSpPr>
        <dsp:cNvPr id="0" name=""/>
        <dsp:cNvSpPr/>
      </dsp:nvSpPr>
      <dsp:spPr>
        <a:xfrm>
          <a:off x="9982204" y="2373743"/>
          <a:ext cx="1030632" cy="515316"/>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9982204" y="2373743"/>
        <a:ext cx="1030632" cy="515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4C26D-0273-479F-86D1-509B19459950}">
      <dsp:nvSpPr>
        <dsp:cNvPr id="0" name=""/>
        <dsp:cNvSpPr/>
      </dsp:nvSpPr>
      <dsp:spPr>
        <a:xfrm>
          <a:off x="562807" y="508"/>
          <a:ext cx="3082533" cy="770633"/>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General purpose</a:t>
          </a:r>
        </a:p>
      </dsp:txBody>
      <dsp:txXfrm>
        <a:off x="585378" y="23079"/>
        <a:ext cx="3037391" cy="725491"/>
      </dsp:txXfrm>
    </dsp:sp>
    <dsp:sp modelId="{C9F5BEC4-3468-4F65-B477-C1E549111A2C}">
      <dsp:nvSpPr>
        <dsp:cNvPr id="0" name=""/>
        <dsp:cNvSpPr/>
      </dsp:nvSpPr>
      <dsp:spPr>
        <a:xfrm rot="5400000">
          <a:off x="2036643" y="838572"/>
          <a:ext cx="134860" cy="1348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E6CDD5-C2C5-4187-BD2C-F773C858C04F}">
      <dsp:nvSpPr>
        <dsp:cNvPr id="0" name=""/>
        <dsp:cNvSpPr/>
      </dsp:nvSpPr>
      <dsp:spPr>
        <a:xfrm>
          <a:off x="562807" y="1040863"/>
          <a:ext cx="3082533" cy="770633"/>
        </a:xfrm>
        <a:prstGeom prst="roundRect">
          <a:avLst>
            <a:gd name="adj" fmla="val 1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effectLst/>
            </a:rPr>
            <a:t>Most business workloads</a:t>
          </a:r>
          <a:endParaRPr lang="en-US" sz="1600" kern="1200"/>
        </a:p>
      </dsp:txBody>
      <dsp:txXfrm>
        <a:off x="585378" y="1063434"/>
        <a:ext cx="3037391" cy="725491"/>
      </dsp:txXfrm>
    </dsp:sp>
    <dsp:sp modelId="{8B9873B6-F0A9-462A-8CCE-5AA34B04F006}">
      <dsp:nvSpPr>
        <dsp:cNvPr id="0" name=""/>
        <dsp:cNvSpPr/>
      </dsp:nvSpPr>
      <dsp:spPr>
        <a:xfrm>
          <a:off x="4076895" y="508"/>
          <a:ext cx="3082533" cy="770633"/>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Business Critical</a:t>
          </a:r>
        </a:p>
      </dsp:txBody>
      <dsp:txXfrm>
        <a:off x="4099466" y="23079"/>
        <a:ext cx="3037391" cy="725491"/>
      </dsp:txXfrm>
    </dsp:sp>
    <dsp:sp modelId="{31449259-44DD-4AF4-9B49-5F5BC5BB94FD}">
      <dsp:nvSpPr>
        <dsp:cNvPr id="0" name=""/>
        <dsp:cNvSpPr/>
      </dsp:nvSpPr>
      <dsp:spPr>
        <a:xfrm rot="5400000">
          <a:off x="5550732" y="838572"/>
          <a:ext cx="134860" cy="1348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0C1581-E85B-45BA-AEBA-D4F14908594F}">
      <dsp:nvSpPr>
        <dsp:cNvPr id="0" name=""/>
        <dsp:cNvSpPr/>
      </dsp:nvSpPr>
      <dsp:spPr>
        <a:xfrm>
          <a:off x="4076895" y="1040863"/>
          <a:ext cx="3082533" cy="770633"/>
        </a:xfrm>
        <a:prstGeom prst="roundRect">
          <a:avLst>
            <a:gd name="adj" fmla="val 1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Workloads that require low latency, fast recovery, and a  readable secondary</a:t>
          </a:r>
        </a:p>
      </dsp:txBody>
      <dsp:txXfrm>
        <a:off x="4099466" y="1063434"/>
        <a:ext cx="3037391" cy="725491"/>
      </dsp:txXfrm>
    </dsp:sp>
    <dsp:sp modelId="{615B394E-A378-4DD2-AC33-2CD30BEC5874}">
      <dsp:nvSpPr>
        <dsp:cNvPr id="0" name=""/>
        <dsp:cNvSpPr/>
      </dsp:nvSpPr>
      <dsp:spPr>
        <a:xfrm>
          <a:off x="7590984" y="508"/>
          <a:ext cx="3082533" cy="770633"/>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Hyperscale</a:t>
          </a:r>
        </a:p>
      </dsp:txBody>
      <dsp:txXfrm>
        <a:off x="7613555" y="23079"/>
        <a:ext cx="3037391" cy="725491"/>
      </dsp:txXfrm>
    </dsp:sp>
    <dsp:sp modelId="{E5229494-786B-439E-A600-0AB02983F7ED}">
      <dsp:nvSpPr>
        <dsp:cNvPr id="0" name=""/>
        <dsp:cNvSpPr/>
      </dsp:nvSpPr>
      <dsp:spPr>
        <a:xfrm rot="5398148">
          <a:off x="9067638" y="833491"/>
          <a:ext cx="129779" cy="134860"/>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AFED9B-E46C-4601-9AD5-9E43F673C095}">
      <dsp:nvSpPr>
        <dsp:cNvPr id="0" name=""/>
        <dsp:cNvSpPr/>
      </dsp:nvSpPr>
      <dsp:spPr>
        <a:xfrm>
          <a:off x="7591538" y="1030700"/>
          <a:ext cx="3082533" cy="770633"/>
        </a:xfrm>
        <a:prstGeom prst="roundRect">
          <a:avLst>
            <a:gd name="adj" fmla="val 1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Most business workloads with highly scalable storage and read-scale requirements</a:t>
          </a:r>
        </a:p>
      </dsp:txBody>
      <dsp:txXfrm>
        <a:off x="7614109" y="1053271"/>
        <a:ext cx="3037391" cy="725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7C88A-8FB4-4FE2-BFE2-8D6EBD2C00B4}">
      <dsp:nvSpPr>
        <dsp:cNvPr id="0" name=""/>
        <dsp:cNvSpPr/>
      </dsp:nvSpPr>
      <dsp:spPr>
        <a:xfrm>
          <a:off x="5514"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dirty="0"/>
            <a:t>Capabilities</a:t>
          </a:r>
          <a:endParaRPr lang="en-US" sz="4800" kern="1200" dirty="0"/>
        </a:p>
      </dsp:txBody>
      <dsp:txXfrm>
        <a:off x="5514" y="0"/>
        <a:ext cx="5304814" cy="1613980"/>
      </dsp:txXfrm>
    </dsp:sp>
    <dsp:sp modelId="{0F7E9656-F688-4FC0-9571-B8631C59E4C8}">
      <dsp:nvSpPr>
        <dsp:cNvPr id="0" name=""/>
        <dsp:cNvSpPr/>
      </dsp:nvSpPr>
      <dsp:spPr>
        <a:xfrm>
          <a:off x="535996" y="1614998"/>
          <a:ext cx="4243851" cy="622383"/>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Memory, CPU, I/O capacities</a:t>
          </a:r>
          <a:endParaRPr lang="en-US" sz="2100" kern="1200"/>
        </a:p>
      </dsp:txBody>
      <dsp:txXfrm>
        <a:off x="554225" y="1633227"/>
        <a:ext cx="4207393" cy="585925"/>
      </dsp:txXfrm>
    </dsp:sp>
    <dsp:sp modelId="{6C462A50-826D-4289-AE57-BA54ED8964A0}">
      <dsp:nvSpPr>
        <dsp:cNvPr id="0" name=""/>
        <dsp:cNvSpPr/>
      </dsp:nvSpPr>
      <dsp:spPr>
        <a:xfrm>
          <a:off x="535996" y="2333132"/>
          <a:ext cx="4243851" cy="622383"/>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Indexes</a:t>
          </a:r>
          <a:endParaRPr lang="en-US" sz="2100" kern="1200"/>
        </a:p>
      </dsp:txBody>
      <dsp:txXfrm>
        <a:off x="554225" y="2351361"/>
        <a:ext cx="4207393" cy="585925"/>
      </dsp:txXfrm>
    </dsp:sp>
    <dsp:sp modelId="{9FE71608-91A2-4B99-A52E-C6787D921CB8}">
      <dsp:nvSpPr>
        <dsp:cNvPr id="0" name=""/>
        <dsp:cNvSpPr/>
      </dsp:nvSpPr>
      <dsp:spPr>
        <a:xfrm>
          <a:off x="535996" y="3051267"/>
          <a:ext cx="4243851" cy="622383"/>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In-Memory OLTP</a:t>
          </a:r>
          <a:endParaRPr lang="en-US" sz="2100" kern="1200"/>
        </a:p>
      </dsp:txBody>
      <dsp:txXfrm>
        <a:off x="554225" y="3069496"/>
        <a:ext cx="4207393" cy="585925"/>
      </dsp:txXfrm>
    </dsp:sp>
    <dsp:sp modelId="{368163DD-4CDF-4E9D-9A5C-9AD098C1553C}">
      <dsp:nvSpPr>
        <dsp:cNvPr id="0" name=""/>
        <dsp:cNvSpPr/>
      </dsp:nvSpPr>
      <dsp:spPr>
        <a:xfrm>
          <a:off x="535996" y="3769401"/>
          <a:ext cx="4243851" cy="622383"/>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Partitions</a:t>
          </a:r>
          <a:endParaRPr lang="en-US" sz="2100" kern="1200"/>
        </a:p>
      </dsp:txBody>
      <dsp:txXfrm>
        <a:off x="554225" y="3787630"/>
        <a:ext cx="4207393" cy="585925"/>
      </dsp:txXfrm>
    </dsp:sp>
    <dsp:sp modelId="{3A25E6A5-97FF-4631-AEC7-596FF73A6C72}">
      <dsp:nvSpPr>
        <dsp:cNvPr id="0" name=""/>
        <dsp:cNvSpPr/>
      </dsp:nvSpPr>
      <dsp:spPr>
        <a:xfrm>
          <a:off x="535996" y="4487536"/>
          <a:ext cx="4243851" cy="622383"/>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Intelligent Performance</a:t>
          </a:r>
          <a:endParaRPr lang="en-US" sz="2100" kern="1200"/>
        </a:p>
      </dsp:txBody>
      <dsp:txXfrm>
        <a:off x="554225" y="4505765"/>
        <a:ext cx="4207393" cy="585925"/>
      </dsp:txXfrm>
    </dsp:sp>
    <dsp:sp modelId="{64F69AD1-5B9C-4A01-BFDA-78BDB02EC748}">
      <dsp:nvSpPr>
        <dsp:cNvPr id="0" name=""/>
        <dsp:cNvSpPr/>
      </dsp:nvSpPr>
      <dsp:spPr>
        <a:xfrm>
          <a:off x="5708190"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dirty="0"/>
            <a:t>Tasks</a:t>
          </a:r>
          <a:endParaRPr lang="en-US" sz="4800" kern="1200" dirty="0"/>
        </a:p>
      </dsp:txBody>
      <dsp:txXfrm>
        <a:off x="5708190" y="0"/>
        <a:ext cx="5304814" cy="1613980"/>
      </dsp:txXfrm>
    </dsp:sp>
    <dsp:sp modelId="{C12CFA77-6204-43F5-BE5F-CD024E8FF718}">
      <dsp:nvSpPr>
        <dsp:cNvPr id="0" name=""/>
        <dsp:cNvSpPr/>
      </dsp:nvSpPr>
      <dsp:spPr>
        <a:xfrm>
          <a:off x="6238672" y="1614111"/>
          <a:ext cx="4243851" cy="783741"/>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Configuring and Maintaining for Performance</a:t>
          </a:r>
          <a:endParaRPr lang="en-US" sz="2100" kern="1200"/>
        </a:p>
      </dsp:txBody>
      <dsp:txXfrm>
        <a:off x="6261627" y="1637066"/>
        <a:ext cx="4197941" cy="737831"/>
      </dsp:txXfrm>
    </dsp:sp>
    <dsp:sp modelId="{05BB5DD9-75D2-40FF-AA6C-B569CA094AA1}">
      <dsp:nvSpPr>
        <dsp:cNvPr id="0" name=""/>
        <dsp:cNvSpPr/>
      </dsp:nvSpPr>
      <dsp:spPr>
        <a:xfrm>
          <a:off x="6238672" y="2518429"/>
          <a:ext cx="4243851" cy="783741"/>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Monitoring and Troubleshooting Performance</a:t>
          </a:r>
          <a:endParaRPr lang="en-US" sz="2100" kern="1200"/>
        </a:p>
      </dsp:txBody>
      <dsp:txXfrm>
        <a:off x="6261627" y="2541384"/>
        <a:ext cx="4197941" cy="737831"/>
      </dsp:txXfrm>
    </dsp:sp>
    <dsp:sp modelId="{B0025CFC-38CF-4812-B34F-B76CA4A8ED2C}">
      <dsp:nvSpPr>
        <dsp:cNvPr id="0" name=""/>
        <dsp:cNvSpPr/>
      </dsp:nvSpPr>
      <dsp:spPr>
        <a:xfrm>
          <a:off x="6238672" y="3422746"/>
          <a:ext cx="4243851" cy="783741"/>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a:t>Performance Scenarios</a:t>
          </a:r>
        </a:p>
      </dsp:txBody>
      <dsp:txXfrm>
        <a:off x="6261627" y="3445701"/>
        <a:ext cx="4197941" cy="737831"/>
      </dsp:txXfrm>
    </dsp:sp>
    <dsp:sp modelId="{E1BFE188-81D3-4B1F-8E18-914B1673D891}">
      <dsp:nvSpPr>
        <dsp:cNvPr id="0" name=""/>
        <dsp:cNvSpPr/>
      </dsp:nvSpPr>
      <dsp:spPr>
        <a:xfrm>
          <a:off x="6238672" y="4327064"/>
          <a:ext cx="4243851" cy="783741"/>
        </a:xfrm>
        <a:prstGeom prst="roundRect">
          <a:avLst>
            <a:gd name="adj" fmla="val 10000"/>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Accelerating and Tuning Performance</a:t>
          </a:r>
          <a:endParaRPr lang="en-US" sz="2100" kern="1200"/>
        </a:p>
      </dsp:txBody>
      <dsp:txXfrm>
        <a:off x="6261627" y="4350019"/>
        <a:ext cx="4197941" cy="7378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34589-E3C6-40FA-9325-BE585648A4B4}">
      <dsp:nvSpPr>
        <dsp:cNvPr id="0" name=""/>
        <dsp:cNvSpPr/>
      </dsp:nvSpPr>
      <dsp:spPr>
        <a:xfrm>
          <a:off x="0" y="656453"/>
          <a:ext cx="5686268" cy="670639"/>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Max Capacities</a:t>
          </a:r>
        </a:p>
      </dsp:txBody>
      <dsp:txXfrm>
        <a:off x="32738" y="689191"/>
        <a:ext cx="5620792" cy="605163"/>
      </dsp:txXfrm>
    </dsp:sp>
    <dsp:sp modelId="{8D7BFE95-C4FD-4B8D-BF01-D5A9AE8FD08F}">
      <dsp:nvSpPr>
        <dsp:cNvPr id="0" name=""/>
        <dsp:cNvSpPr/>
      </dsp:nvSpPr>
      <dsp:spPr>
        <a:xfrm>
          <a:off x="0" y="1327093"/>
          <a:ext cx="5686268" cy="168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3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Azure SQL Database - Up to 128 </a:t>
          </a:r>
          <a:r>
            <a:rPr lang="en-US" sz="1600" kern="1200" err="1"/>
            <a:t>vCores</a:t>
          </a:r>
          <a:r>
            <a:rPr lang="en-US" sz="1600" kern="1200"/>
            <a:t> and 4TB Memory and 4TB Database (data)</a:t>
          </a:r>
        </a:p>
        <a:p>
          <a:pPr marL="171450" lvl="1" indent="-171450" algn="l" defTabSz="711200">
            <a:lnSpc>
              <a:spcPct val="90000"/>
            </a:lnSpc>
            <a:spcBef>
              <a:spcPct val="0"/>
            </a:spcBef>
            <a:spcAft>
              <a:spcPct val="20000"/>
            </a:spcAft>
            <a:buChar char="•"/>
          </a:pPr>
          <a:r>
            <a:rPr lang="en-US" sz="1600" kern="1200"/>
            <a:t>Hyperscale – 100TB Max Database Size</a:t>
          </a:r>
        </a:p>
        <a:p>
          <a:pPr marL="171450" lvl="1" indent="-171450" algn="l" defTabSz="711200">
            <a:lnSpc>
              <a:spcPct val="90000"/>
            </a:lnSpc>
            <a:spcBef>
              <a:spcPct val="0"/>
            </a:spcBef>
            <a:spcAft>
              <a:spcPct val="20000"/>
            </a:spcAft>
            <a:buChar char="•"/>
          </a:pPr>
          <a:r>
            <a:rPr lang="en-US" sz="1600" kern="1200" dirty="0"/>
            <a:t>Managed Instance – Up to 80 vCores, 400GB Memory, and 8TB Database (data)</a:t>
          </a:r>
        </a:p>
        <a:p>
          <a:pPr marL="171450" lvl="1" indent="-171450" algn="l" defTabSz="711200">
            <a:lnSpc>
              <a:spcPct val="90000"/>
            </a:lnSpc>
            <a:spcBef>
              <a:spcPct val="0"/>
            </a:spcBef>
            <a:spcAft>
              <a:spcPct val="20000"/>
            </a:spcAft>
            <a:buChar char="•"/>
          </a:pPr>
          <a:r>
            <a:rPr lang="en-US" sz="1600" kern="1200" dirty="0" err="1"/>
            <a:t>sys.dm_os_job_object</a:t>
          </a:r>
          <a:r>
            <a:rPr lang="en-US" sz="1600" kern="1200" dirty="0"/>
            <a:t> for true capacities</a:t>
          </a:r>
        </a:p>
      </dsp:txBody>
      <dsp:txXfrm>
        <a:off x="0" y="1327093"/>
        <a:ext cx="5686268" cy="1681875"/>
      </dsp:txXfrm>
    </dsp:sp>
    <dsp:sp modelId="{B0C4A202-9739-450E-B3EA-88BBBF875CE1}">
      <dsp:nvSpPr>
        <dsp:cNvPr id="0" name=""/>
        <dsp:cNvSpPr/>
      </dsp:nvSpPr>
      <dsp:spPr>
        <a:xfrm>
          <a:off x="0" y="3008968"/>
          <a:ext cx="5686268" cy="670639"/>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Indexes</a:t>
          </a:r>
        </a:p>
      </dsp:txBody>
      <dsp:txXfrm>
        <a:off x="32738" y="3041706"/>
        <a:ext cx="5620792" cy="605163"/>
      </dsp:txXfrm>
    </dsp:sp>
    <dsp:sp modelId="{DE705DE1-7F03-45B6-80F3-E05522C13347}">
      <dsp:nvSpPr>
        <dsp:cNvPr id="0" name=""/>
        <dsp:cNvSpPr/>
      </dsp:nvSpPr>
      <dsp:spPr>
        <a:xfrm>
          <a:off x="0" y="3679607"/>
          <a:ext cx="568626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3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All index types are supported</a:t>
          </a:r>
        </a:p>
        <a:p>
          <a:pPr marL="171450" lvl="1" indent="-171450" algn="l" defTabSz="711200">
            <a:lnSpc>
              <a:spcPct val="90000"/>
            </a:lnSpc>
            <a:spcBef>
              <a:spcPct val="0"/>
            </a:spcBef>
            <a:spcAft>
              <a:spcPct val="20000"/>
            </a:spcAft>
            <a:buChar char="•"/>
          </a:pPr>
          <a:r>
            <a:rPr lang="en-US" sz="1600" kern="1200" dirty="0"/>
            <a:t>Online and resumable indexes fully supported</a:t>
          </a:r>
        </a:p>
        <a:p>
          <a:pPr marL="171450" lvl="1" indent="-171450" algn="l" defTabSz="711200">
            <a:lnSpc>
              <a:spcPct val="90000"/>
            </a:lnSpc>
            <a:spcBef>
              <a:spcPct val="0"/>
            </a:spcBef>
            <a:spcAft>
              <a:spcPct val="20000"/>
            </a:spcAft>
            <a:buChar char="•"/>
          </a:pPr>
          <a:r>
            <a:rPr lang="en-US" sz="1600" kern="1200"/>
            <a:t>Columnstore Indexes available in almost all tiers</a:t>
          </a:r>
        </a:p>
      </dsp:txBody>
      <dsp:txXfrm>
        <a:off x="0" y="3679607"/>
        <a:ext cx="5686268" cy="10764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421E6-391B-4694-9A81-C9BEF83A87CB}">
      <dsp:nvSpPr>
        <dsp:cNvPr id="0" name=""/>
        <dsp:cNvSpPr/>
      </dsp:nvSpPr>
      <dsp:spPr>
        <a:xfrm>
          <a:off x="0" y="78095"/>
          <a:ext cx="5686269" cy="67017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In-Memory OLTP</a:t>
          </a:r>
        </a:p>
      </dsp:txBody>
      <dsp:txXfrm>
        <a:off x="32715" y="110810"/>
        <a:ext cx="5620839" cy="604740"/>
      </dsp:txXfrm>
    </dsp:sp>
    <dsp:sp modelId="{5AE15E1D-C6ED-43DD-A022-1141FDB485C2}">
      <dsp:nvSpPr>
        <dsp:cNvPr id="0" name=""/>
        <dsp:cNvSpPr/>
      </dsp:nvSpPr>
      <dsp:spPr>
        <a:xfrm>
          <a:off x="0" y="748265"/>
          <a:ext cx="5686269" cy="112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3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Available in Business Critical Tiers</a:t>
          </a:r>
        </a:p>
        <a:p>
          <a:pPr marL="171450" lvl="1" indent="-171450" algn="l" defTabSz="711200">
            <a:lnSpc>
              <a:spcPct val="90000"/>
            </a:lnSpc>
            <a:spcBef>
              <a:spcPct val="0"/>
            </a:spcBef>
            <a:spcAft>
              <a:spcPct val="20000"/>
            </a:spcAft>
            <a:buChar char="•"/>
          </a:pPr>
          <a:r>
            <a:rPr lang="en-US" sz="1600" kern="1200" dirty="0"/>
            <a:t>Memory Optimized FILEGROUP created with database creation</a:t>
          </a:r>
        </a:p>
        <a:p>
          <a:pPr marL="171450" lvl="1" indent="-171450" algn="l" defTabSz="711200">
            <a:lnSpc>
              <a:spcPct val="90000"/>
            </a:lnSpc>
            <a:spcBef>
              <a:spcPct val="0"/>
            </a:spcBef>
            <a:spcAft>
              <a:spcPct val="20000"/>
            </a:spcAft>
            <a:buChar char="•"/>
          </a:pPr>
          <a:r>
            <a:rPr lang="en-US" sz="1600" kern="1200" dirty="0"/>
            <a:t>Max memory a portion of overall memory limit</a:t>
          </a:r>
        </a:p>
      </dsp:txBody>
      <dsp:txXfrm>
        <a:off x="0" y="748265"/>
        <a:ext cx="5686269" cy="1126080"/>
      </dsp:txXfrm>
    </dsp:sp>
    <dsp:sp modelId="{FB07EF3F-47ED-4C50-9176-806E4A050853}">
      <dsp:nvSpPr>
        <dsp:cNvPr id="0" name=""/>
        <dsp:cNvSpPr/>
      </dsp:nvSpPr>
      <dsp:spPr>
        <a:xfrm>
          <a:off x="0" y="1874345"/>
          <a:ext cx="5686269" cy="67017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Partitions</a:t>
          </a:r>
        </a:p>
      </dsp:txBody>
      <dsp:txXfrm>
        <a:off x="32715" y="1907060"/>
        <a:ext cx="5620839" cy="604740"/>
      </dsp:txXfrm>
    </dsp:sp>
    <dsp:sp modelId="{73086349-62C4-4AEB-BE11-9C8363ACB56C}">
      <dsp:nvSpPr>
        <dsp:cNvPr id="0" name=""/>
        <dsp:cNvSpPr/>
      </dsp:nvSpPr>
      <dsp:spPr>
        <a:xfrm>
          <a:off x="0" y="2544515"/>
          <a:ext cx="5686269"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3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Supported for both SQL Database and Managed Instance</a:t>
          </a:r>
        </a:p>
        <a:p>
          <a:pPr marL="171450" lvl="1" indent="-171450" algn="l" defTabSz="711200">
            <a:lnSpc>
              <a:spcPct val="90000"/>
            </a:lnSpc>
            <a:spcBef>
              <a:spcPct val="0"/>
            </a:spcBef>
            <a:spcAft>
              <a:spcPct val="20000"/>
            </a:spcAft>
            <a:buChar char="•"/>
          </a:pPr>
          <a:r>
            <a:rPr lang="en-US" sz="1600" kern="1200" dirty="0"/>
            <a:t>Placement on filegroups only supported for Managed Instance</a:t>
          </a:r>
        </a:p>
      </dsp:txBody>
      <dsp:txXfrm>
        <a:off x="0" y="2544515"/>
        <a:ext cx="5686269" cy="1059840"/>
      </dsp:txXfrm>
    </dsp:sp>
    <dsp:sp modelId="{40FE9423-1003-418E-BAC6-307F34D9D234}">
      <dsp:nvSpPr>
        <dsp:cNvPr id="0" name=""/>
        <dsp:cNvSpPr/>
      </dsp:nvSpPr>
      <dsp:spPr>
        <a:xfrm>
          <a:off x="0" y="3604355"/>
          <a:ext cx="5686269" cy="67017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SQL Server 2017/2019 Performance enhancements</a:t>
          </a:r>
        </a:p>
      </dsp:txBody>
      <dsp:txXfrm>
        <a:off x="32715" y="3637070"/>
        <a:ext cx="5620839" cy="604740"/>
      </dsp:txXfrm>
    </dsp:sp>
    <dsp:sp modelId="{C12377D3-C723-413D-85A7-B54925A9C8C8}">
      <dsp:nvSpPr>
        <dsp:cNvPr id="0" name=""/>
        <dsp:cNvSpPr/>
      </dsp:nvSpPr>
      <dsp:spPr>
        <a:xfrm>
          <a:off x="0" y="4274525"/>
          <a:ext cx="5686269"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53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Not 100% in Azure SQL (today)</a:t>
          </a:r>
        </a:p>
        <a:p>
          <a:pPr marL="171450" lvl="1" indent="-171450" algn="l" defTabSz="711200">
            <a:lnSpc>
              <a:spcPct val="90000"/>
            </a:lnSpc>
            <a:spcBef>
              <a:spcPct val="0"/>
            </a:spcBef>
            <a:spcAft>
              <a:spcPct val="20000"/>
            </a:spcAft>
            <a:buChar char="•"/>
          </a:pPr>
          <a:r>
            <a:rPr lang="en-US" sz="1600" kern="1200" dirty="0"/>
            <a:t>Intelligent Query Processing (except for Scalar UDF </a:t>
          </a:r>
          <a:r>
            <a:rPr lang="en-US" sz="1600" kern="1200" dirty="0" err="1"/>
            <a:t>Inling</a:t>
          </a:r>
          <a:r>
            <a:rPr lang="en-US" sz="1600" kern="1200" dirty="0"/>
            <a:t>)</a:t>
          </a:r>
        </a:p>
        <a:p>
          <a:pPr marL="171450" lvl="1" indent="-171450" algn="l" defTabSz="711200">
            <a:lnSpc>
              <a:spcPct val="90000"/>
            </a:lnSpc>
            <a:spcBef>
              <a:spcPct val="0"/>
            </a:spcBef>
            <a:spcAft>
              <a:spcPct val="20000"/>
            </a:spcAft>
            <a:buChar char="•"/>
          </a:pPr>
          <a:r>
            <a:rPr lang="en-US" sz="1600" kern="1200" dirty="0"/>
            <a:t>Automatic Plan Correction</a:t>
          </a:r>
        </a:p>
      </dsp:txBody>
      <dsp:txXfrm>
        <a:off x="0" y="4274525"/>
        <a:ext cx="5686269" cy="1059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6B6C9-13B1-485A-B611-354C588F6FEB}">
      <dsp:nvSpPr>
        <dsp:cNvPr id="0" name=""/>
        <dsp:cNvSpPr/>
      </dsp:nvSpPr>
      <dsp:spPr>
        <a:xfrm>
          <a:off x="7077240" y="1988008"/>
          <a:ext cx="3921640" cy="311057"/>
        </a:xfrm>
        <a:custGeom>
          <a:avLst/>
          <a:gdLst/>
          <a:ahLst/>
          <a:cxnLst/>
          <a:rect l="0" t="0" r="0" b="0"/>
          <a:pathLst>
            <a:path>
              <a:moveTo>
                <a:pt x="0" y="0"/>
              </a:moveTo>
              <a:lnTo>
                <a:pt x="0" y="211976"/>
              </a:lnTo>
              <a:lnTo>
                <a:pt x="3921640" y="211976"/>
              </a:lnTo>
              <a:lnTo>
                <a:pt x="3921640" y="311057"/>
              </a:lnTo>
            </a:path>
          </a:pathLst>
        </a:custGeom>
        <a:noFill/>
        <a:ln w="1079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13BCB6-BD7A-4285-AE19-1FE68F0BCEA9}">
      <dsp:nvSpPr>
        <dsp:cNvPr id="0" name=""/>
        <dsp:cNvSpPr/>
      </dsp:nvSpPr>
      <dsp:spPr>
        <a:xfrm>
          <a:off x="7077240" y="1988008"/>
          <a:ext cx="2614426" cy="311057"/>
        </a:xfrm>
        <a:custGeom>
          <a:avLst/>
          <a:gdLst/>
          <a:ahLst/>
          <a:cxnLst/>
          <a:rect l="0" t="0" r="0" b="0"/>
          <a:pathLst>
            <a:path>
              <a:moveTo>
                <a:pt x="0" y="0"/>
              </a:moveTo>
              <a:lnTo>
                <a:pt x="0" y="211976"/>
              </a:lnTo>
              <a:lnTo>
                <a:pt x="2614426" y="211976"/>
              </a:lnTo>
              <a:lnTo>
                <a:pt x="2614426" y="311057"/>
              </a:lnTo>
            </a:path>
          </a:pathLst>
        </a:custGeom>
        <a:noFill/>
        <a:ln w="1079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6E2A09-3B33-4819-B98D-F3E2457FF999}">
      <dsp:nvSpPr>
        <dsp:cNvPr id="0" name=""/>
        <dsp:cNvSpPr/>
      </dsp:nvSpPr>
      <dsp:spPr>
        <a:xfrm>
          <a:off x="7077240" y="1988008"/>
          <a:ext cx="1307213" cy="311057"/>
        </a:xfrm>
        <a:custGeom>
          <a:avLst/>
          <a:gdLst/>
          <a:ahLst/>
          <a:cxnLst/>
          <a:rect l="0" t="0" r="0" b="0"/>
          <a:pathLst>
            <a:path>
              <a:moveTo>
                <a:pt x="0" y="0"/>
              </a:moveTo>
              <a:lnTo>
                <a:pt x="0" y="211976"/>
              </a:lnTo>
              <a:lnTo>
                <a:pt x="1307213" y="211976"/>
              </a:lnTo>
              <a:lnTo>
                <a:pt x="1307213" y="311057"/>
              </a:lnTo>
            </a:path>
          </a:pathLst>
        </a:custGeom>
        <a:noFill/>
        <a:ln w="1079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F4B170-AF0A-4219-ACB0-F5C93F992F80}">
      <dsp:nvSpPr>
        <dsp:cNvPr id="0" name=""/>
        <dsp:cNvSpPr/>
      </dsp:nvSpPr>
      <dsp:spPr>
        <a:xfrm>
          <a:off x="7031520" y="1988008"/>
          <a:ext cx="91440" cy="311057"/>
        </a:xfrm>
        <a:custGeom>
          <a:avLst/>
          <a:gdLst/>
          <a:ahLst/>
          <a:cxnLst/>
          <a:rect l="0" t="0" r="0" b="0"/>
          <a:pathLst>
            <a:path>
              <a:moveTo>
                <a:pt x="45720" y="0"/>
              </a:moveTo>
              <a:lnTo>
                <a:pt x="45720" y="311057"/>
              </a:lnTo>
            </a:path>
          </a:pathLst>
        </a:custGeom>
        <a:noFill/>
        <a:ln w="1079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788AA6-CBA5-48FE-9515-8E170E1FF8D3}">
      <dsp:nvSpPr>
        <dsp:cNvPr id="0" name=""/>
        <dsp:cNvSpPr/>
      </dsp:nvSpPr>
      <dsp:spPr>
        <a:xfrm>
          <a:off x="5770027" y="1988008"/>
          <a:ext cx="1307213" cy="311057"/>
        </a:xfrm>
        <a:custGeom>
          <a:avLst/>
          <a:gdLst/>
          <a:ahLst/>
          <a:cxnLst/>
          <a:rect l="0" t="0" r="0" b="0"/>
          <a:pathLst>
            <a:path>
              <a:moveTo>
                <a:pt x="1307213" y="0"/>
              </a:moveTo>
              <a:lnTo>
                <a:pt x="1307213" y="211976"/>
              </a:lnTo>
              <a:lnTo>
                <a:pt x="0" y="211976"/>
              </a:lnTo>
              <a:lnTo>
                <a:pt x="0" y="311057"/>
              </a:lnTo>
            </a:path>
          </a:pathLst>
        </a:custGeom>
        <a:noFill/>
        <a:ln w="1079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A1DE50-366D-429F-A3C9-18261AB159A1}">
      <dsp:nvSpPr>
        <dsp:cNvPr id="0" name=""/>
        <dsp:cNvSpPr/>
      </dsp:nvSpPr>
      <dsp:spPr>
        <a:xfrm>
          <a:off x="4462813" y="1988008"/>
          <a:ext cx="2614426" cy="311057"/>
        </a:xfrm>
        <a:custGeom>
          <a:avLst/>
          <a:gdLst/>
          <a:ahLst/>
          <a:cxnLst/>
          <a:rect l="0" t="0" r="0" b="0"/>
          <a:pathLst>
            <a:path>
              <a:moveTo>
                <a:pt x="2614426" y="0"/>
              </a:moveTo>
              <a:lnTo>
                <a:pt x="2614426" y="211976"/>
              </a:lnTo>
              <a:lnTo>
                <a:pt x="0" y="211976"/>
              </a:lnTo>
              <a:lnTo>
                <a:pt x="0" y="311057"/>
              </a:lnTo>
            </a:path>
          </a:pathLst>
        </a:custGeom>
        <a:noFill/>
        <a:ln w="1079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A51CCE-1904-4485-BE2A-A2783B1BF929}">
      <dsp:nvSpPr>
        <dsp:cNvPr id="0" name=""/>
        <dsp:cNvSpPr/>
      </dsp:nvSpPr>
      <dsp:spPr>
        <a:xfrm>
          <a:off x="3155600" y="1988008"/>
          <a:ext cx="3921640" cy="311057"/>
        </a:xfrm>
        <a:custGeom>
          <a:avLst/>
          <a:gdLst/>
          <a:ahLst/>
          <a:cxnLst/>
          <a:rect l="0" t="0" r="0" b="0"/>
          <a:pathLst>
            <a:path>
              <a:moveTo>
                <a:pt x="3921640" y="0"/>
              </a:moveTo>
              <a:lnTo>
                <a:pt x="3921640" y="211976"/>
              </a:lnTo>
              <a:lnTo>
                <a:pt x="0" y="211976"/>
              </a:lnTo>
              <a:lnTo>
                <a:pt x="0" y="311057"/>
              </a:lnTo>
            </a:path>
          </a:pathLst>
        </a:custGeom>
        <a:noFill/>
        <a:ln w="1079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1564CA-7123-451E-B93F-1C85CEEADDC2}">
      <dsp:nvSpPr>
        <dsp:cNvPr id="0" name=""/>
        <dsp:cNvSpPr/>
      </dsp:nvSpPr>
      <dsp:spPr>
        <a:xfrm>
          <a:off x="4136010" y="997793"/>
          <a:ext cx="2941230" cy="311057"/>
        </a:xfrm>
        <a:custGeom>
          <a:avLst/>
          <a:gdLst/>
          <a:ahLst/>
          <a:cxnLst/>
          <a:rect l="0" t="0" r="0" b="0"/>
          <a:pathLst>
            <a:path>
              <a:moveTo>
                <a:pt x="0" y="0"/>
              </a:moveTo>
              <a:lnTo>
                <a:pt x="0" y="211976"/>
              </a:lnTo>
              <a:lnTo>
                <a:pt x="2941230" y="211976"/>
              </a:lnTo>
              <a:lnTo>
                <a:pt x="2941230" y="311057"/>
              </a:lnTo>
            </a:path>
          </a:pathLst>
        </a:custGeom>
        <a:noFill/>
        <a:ln w="1079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65320F-95F0-4BFD-AFE5-715F25F79DD6}">
      <dsp:nvSpPr>
        <dsp:cNvPr id="0" name=""/>
        <dsp:cNvSpPr/>
      </dsp:nvSpPr>
      <dsp:spPr>
        <a:xfrm>
          <a:off x="1194780" y="1988008"/>
          <a:ext cx="653606" cy="311057"/>
        </a:xfrm>
        <a:custGeom>
          <a:avLst/>
          <a:gdLst/>
          <a:ahLst/>
          <a:cxnLst/>
          <a:rect l="0" t="0" r="0" b="0"/>
          <a:pathLst>
            <a:path>
              <a:moveTo>
                <a:pt x="0" y="0"/>
              </a:moveTo>
              <a:lnTo>
                <a:pt x="0" y="211976"/>
              </a:lnTo>
              <a:lnTo>
                <a:pt x="653606" y="211976"/>
              </a:lnTo>
              <a:lnTo>
                <a:pt x="653606" y="311057"/>
              </a:lnTo>
            </a:path>
          </a:pathLst>
        </a:custGeom>
        <a:noFill/>
        <a:ln w="1079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3EEB13-C233-46E7-974A-49D4B2962519}">
      <dsp:nvSpPr>
        <dsp:cNvPr id="0" name=""/>
        <dsp:cNvSpPr/>
      </dsp:nvSpPr>
      <dsp:spPr>
        <a:xfrm>
          <a:off x="541173" y="1988008"/>
          <a:ext cx="653606" cy="311057"/>
        </a:xfrm>
        <a:custGeom>
          <a:avLst/>
          <a:gdLst/>
          <a:ahLst/>
          <a:cxnLst/>
          <a:rect l="0" t="0" r="0" b="0"/>
          <a:pathLst>
            <a:path>
              <a:moveTo>
                <a:pt x="653606" y="0"/>
              </a:moveTo>
              <a:lnTo>
                <a:pt x="653606" y="211976"/>
              </a:lnTo>
              <a:lnTo>
                <a:pt x="0" y="211976"/>
              </a:lnTo>
              <a:lnTo>
                <a:pt x="0" y="311057"/>
              </a:lnTo>
            </a:path>
          </a:pathLst>
        </a:custGeom>
        <a:noFill/>
        <a:ln w="10795"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5316AE-2F6F-48FA-9A67-523282DFDDFC}">
      <dsp:nvSpPr>
        <dsp:cNvPr id="0" name=""/>
        <dsp:cNvSpPr/>
      </dsp:nvSpPr>
      <dsp:spPr>
        <a:xfrm>
          <a:off x="1194780" y="997793"/>
          <a:ext cx="2941230" cy="311057"/>
        </a:xfrm>
        <a:custGeom>
          <a:avLst/>
          <a:gdLst/>
          <a:ahLst/>
          <a:cxnLst/>
          <a:rect l="0" t="0" r="0" b="0"/>
          <a:pathLst>
            <a:path>
              <a:moveTo>
                <a:pt x="2941230" y="0"/>
              </a:moveTo>
              <a:lnTo>
                <a:pt x="2941230" y="211976"/>
              </a:lnTo>
              <a:lnTo>
                <a:pt x="0" y="211976"/>
              </a:lnTo>
              <a:lnTo>
                <a:pt x="0" y="311057"/>
              </a:lnTo>
            </a:path>
          </a:pathLst>
        </a:custGeom>
        <a:noFill/>
        <a:ln w="1079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A8E2B6-7B73-47C2-8A02-5107C5060640}">
      <dsp:nvSpPr>
        <dsp:cNvPr id="0" name=""/>
        <dsp:cNvSpPr/>
      </dsp:nvSpPr>
      <dsp:spPr>
        <a:xfrm>
          <a:off x="3452516" y="318637"/>
          <a:ext cx="1366987" cy="67915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0F81C-3E8D-44FF-90E0-68CB987D140D}">
      <dsp:nvSpPr>
        <dsp:cNvPr id="0" name=""/>
        <dsp:cNvSpPr/>
      </dsp:nvSpPr>
      <dsp:spPr>
        <a:xfrm>
          <a:off x="3571354" y="431532"/>
          <a:ext cx="1366987" cy="679156"/>
        </a:xfrm>
        <a:prstGeom prst="roundRect">
          <a:avLst>
            <a:gd name="adj" fmla="val 10000"/>
          </a:avLst>
        </a:prstGeom>
        <a:solidFill>
          <a:schemeClr val="dk1">
            <a:alpha val="90000"/>
            <a:tint val="40000"/>
            <a:hueOff val="0"/>
            <a:satOff val="0"/>
            <a:lumOff val="0"/>
            <a:alphaOff val="0"/>
          </a:schemeClr>
        </a:solidFill>
        <a:ln w="10795" cap="flat" cmpd="sng" algn="ctr">
          <a:solidFill>
            <a:schemeClr val="accent5">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baseline="0"/>
            <a:t>Check Resource consumption</a:t>
          </a:r>
          <a:endParaRPr lang="en-US" sz="1300" kern="1200"/>
        </a:p>
      </dsp:txBody>
      <dsp:txXfrm>
        <a:off x="3591246" y="451424"/>
        <a:ext cx="1327203" cy="639372"/>
      </dsp:txXfrm>
    </dsp:sp>
    <dsp:sp modelId="{065C8605-7DB7-4C47-B958-57B57E3D36BB}">
      <dsp:nvSpPr>
        <dsp:cNvPr id="0" name=""/>
        <dsp:cNvSpPr/>
      </dsp:nvSpPr>
      <dsp:spPr>
        <a:xfrm>
          <a:off x="660011" y="1308851"/>
          <a:ext cx="1069538" cy="67915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F63477-A9F3-47E3-95A3-5BD54C456EA1}">
      <dsp:nvSpPr>
        <dsp:cNvPr id="0" name=""/>
        <dsp:cNvSpPr/>
      </dsp:nvSpPr>
      <dsp:spPr>
        <a:xfrm>
          <a:off x="778848" y="1421746"/>
          <a:ext cx="1069538" cy="679156"/>
        </a:xfrm>
        <a:prstGeom prst="roundRect">
          <a:avLst>
            <a:gd name="adj" fmla="val 10000"/>
          </a:avLst>
        </a:prstGeom>
        <a:solidFill>
          <a:schemeClr val="dk1">
            <a:alpha val="90000"/>
            <a:tint val="40000"/>
            <a:hueOff val="0"/>
            <a:satOff val="0"/>
            <a:lumOff val="0"/>
            <a:alphaOff val="0"/>
          </a:schemeClr>
        </a:solidFill>
        <a:ln w="10795" cap="flat" cmpd="sng" algn="ctr">
          <a:solidFill>
            <a:srgbClr val="00B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baseline="0"/>
            <a:t>Running (CPU)?</a:t>
          </a:r>
          <a:endParaRPr lang="en-US" sz="1300" kern="1200"/>
        </a:p>
      </dsp:txBody>
      <dsp:txXfrm>
        <a:off x="798740" y="1441638"/>
        <a:ext cx="1029754" cy="639372"/>
      </dsp:txXfrm>
    </dsp:sp>
    <dsp:sp modelId="{AF8B9A36-3C6E-4C4C-8B68-CEC8196F8882}">
      <dsp:nvSpPr>
        <dsp:cNvPr id="0" name=""/>
        <dsp:cNvSpPr/>
      </dsp:nvSpPr>
      <dsp:spPr>
        <a:xfrm>
          <a:off x="6404" y="2299065"/>
          <a:ext cx="1069538" cy="67915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BD1C3C-2474-4160-A4F7-E146DD3494B6}">
      <dsp:nvSpPr>
        <dsp:cNvPr id="0" name=""/>
        <dsp:cNvSpPr/>
      </dsp:nvSpPr>
      <dsp:spPr>
        <a:xfrm>
          <a:off x="125242" y="2411961"/>
          <a:ext cx="1069538" cy="679156"/>
        </a:xfrm>
        <a:prstGeom prst="roundRect">
          <a:avLst>
            <a:gd name="adj" fmla="val 10000"/>
          </a:avLst>
        </a:prstGeom>
        <a:solidFill>
          <a:schemeClr val="dk1">
            <a:alpha val="90000"/>
            <a:tint val="40000"/>
            <a:hueOff val="0"/>
            <a:satOff val="0"/>
            <a:lumOff val="0"/>
            <a:alphaOff val="0"/>
          </a:schemeClr>
        </a:solidFill>
        <a:ln w="10795" cap="flat" cmpd="sng" algn="ctr">
          <a:solidFill>
            <a:srgbClr val="00B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Execution</a:t>
          </a:r>
        </a:p>
      </dsp:txBody>
      <dsp:txXfrm>
        <a:off x="145134" y="2431853"/>
        <a:ext cx="1029754" cy="639372"/>
      </dsp:txXfrm>
    </dsp:sp>
    <dsp:sp modelId="{356EC0D6-1069-4CA2-8FCF-BB7075276F47}">
      <dsp:nvSpPr>
        <dsp:cNvPr id="0" name=""/>
        <dsp:cNvSpPr/>
      </dsp:nvSpPr>
      <dsp:spPr>
        <a:xfrm>
          <a:off x="1313617" y="2299065"/>
          <a:ext cx="1069538" cy="67915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200049-54A9-45AB-B219-D7CE4A83F4AE}">
      <dsp:nvSpPr>
        <dsp:cNvPr id="0" name=""/>
        <dsp:cNvSpPr/>
      </dsp:nvSpPr>
      <dsp:spPr>
        <a:xfrm>
          <a:off x="1432455" y="2411961"/>
          <a:ext cx="1069538" cy="679156"/>
        </a:xfrm>
        <a:prstGeom prst="roundRect">
          <a:avLst>
            <a:gd name="adj" fmla="val 10000"/>
          </a:avLst>
        </a:prstGeom>
        <a:solidFill>
          <a:schemeClr val="dk1">
            <a:alpha val="90000"/>
            <a:tint val="40000"/>
            <a:hueOff val="0"/>
            <a:satOff val="0"/>
            <a:lumOff val="0"/>
            <a:alphaOff val="0"/>
          </a:schemeClr>
        </a:solidFill>
        <a:ln w="10795" cap="flat" cmpd="sng" algn="ctr">
          <a:solidFill>
            <a:srgbClr val="00B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Compilation</a:t>
          </a:r>
        </a:p>
      </dsp:txBody>
      <dsp:txXfrm>
        <a:off x="1452347" y="2431853"/>
        <a:ext cx="1029754" cy="639372"/>
      </dsp:txXfrm>
    </dsp:sp>
    <dsp:sp modelId="{FE14ABF1-0E34-4C58-A16A-5331FF58423D}">
      <dsp:nvSpPr>
        <dsp:cNvPr id="0" name=""/>
        <dsp:cNvSpPr/>
      </dsp:nvSpPr>
      <dsp:spPr>
        <a:xfrm>
          <a:off x="6542471" y="1308851"/>
          <a:ext cx="1069538" cy="679156"/>
        </a:xfrm>
        <a:prstGeom prst="roundRect">
          <a:avLst>
            <a:gd name="adj" fmla="val 10000"/>
          </a:avLst>
        </a:prstGeom>
        <a:solidFill>
          <a:schemeClr val="lt1">
            <a:hueOff val="0"/>
            <a:satOff val="0"/>
            <a:lumOff val="0"/>
            <a:alphaOff val="0"/>
          </a:schemeClr>
        </a:solidFill>
        <a:ln w="10795"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sp>
    <dsp:sp modelId="{57254047-520C-40D1-918B-82F650FBACCE}">
      <dsp:nvSpPr>
        <dsp:cNvPr id="0" name=""/>
        <dsp:cNvSpPr/>
      </dsp:nvSpPr>
      <dsp:spPr>
        <a:xfrm>
          <a:off x="6661309" y="1421746"/>
          <a:ext cx="1069538" cy="679156"/>
        </a:xfrm>
        <a:prstGeom prst="roundRect">
          <a:avLst>
            <a:gd name="adj" fmla="val 10000"/>
          </a:avLst>
        </a:prstGeom>
        <a:solidFill>
          <a:schemeClr val="dk1">
            <a:alpha val="90000"/>
            <a:tint val="40000"/>
            <a:hueOff val="0"/>
            <a:satOff val="0"/>
            <a:lumOff val="0"/>
            <a:alphaOff val="0"/>
          </a:schemeClr>
        </a:solidFill>
        <a:ln w="1079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baseline="0"/>
            <a:t>Waiting</a:t>
          </a:r>
          <a:endParaRPr lang="en-US" sz="1300" kern="1200"/>
        </a:p>
      </dsp:txBody>
      <dsp:txXfrm>
        <a:off x="6681201" y="1441638"/>
        <a:ext cx="1029754" cy="639372"/>
      </dsp:txXfrm>
    </dsp:sp>
    <dsp:sp modelId="{15014C79-1F7C-42A4-A93A-7A62752781C8}">
      <dsp:nvSpPr>
        <dsp:cNvPr id="0" name=""/>
        <dsp:cNvSpPr/>
      </dsp:nvSpPr>
      <dsp:spPr>
        <a:xfrm>
          <a:off x="2620831" y="2299065"/>
          <a:ext cx="1069538" cy="67915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DC76E8-0E70-4EF6-9D84-4BE36B3DE5F8}">
      <dsp:nvSpPr>
        <dsp:cNvPr id="0" name=""/>
        <dsp:cNvSpPr/>
      </dsp:nvSpPr>
      <dsp:spPr>
        <a:xfrm>
          <a:off x="2739668" y="2411961"/>
          <a:ext cx="1069538" cy="679156"/>
        </a:xfrm>
        <a:prstGeom prst="roundRect">
          <a:avLst>
            <a:gd name="adj" fmla="val 10000"/>
          </a:avLst>
        </a:prstGeom>
        <a:solidFill>
          <a:schemeClr val="dk1">
            <a:alpha val="90000"/>
            <a:tint val="40000"/>
            <a:hueOff val="0"/>
            <a:satOff val="0"/>
            <a:lumOff val="0"/>
            <a:alphaOff val="0"/>
          </a:schemeClr>
        </a:solidFill>
        <a:ln w="10795"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IO Latch</a:t>
          </a:r>
        </a:p>
      </dsp:txBody>
      <dsp:txXfrm>
        <a:off x="2759560" y="2431853"/>
        <a:ext cx="1029754" cy="639372"/>
      </dsp:txXfrm>
    </dsp:sp>
    <dsp:sp modelId="{65602C6F-FAB2-4BF6-B4E2-7DCC4440415E}">
      <dsp:nvSpPr>
        <dsp:cNvPr id="0" name=""/>
        <dsp:cNvSpPr/>
      </dsp:nvSpPr>
      <dsp:spPr>
        <a:xfrm>
          <a:off x="3928044" y="2299065"/>
          <a:ext cx="1069538" cy="67915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086693-E963-4C5F-BED6-215CA0BFA7B4}">
      <dsp:nvSpPr>
        <dsp:cNvPr id="0" name=""/>
        <dsp:cNvSpPr/>
      </dsp:nvSpPr>
      <dsp:spPr>
        <a:xfrm>
          <a:off x="4046882" y="2411961"/>
          <a:ext cx="1069538" cy="679156"/>
        </a:xfrm>
        <a:prstGeom prst="roundRect">
          <a:avLst>
            <a:gd name="adj" fmla="val 10000"/>
          </a:avLst>
        </a:prstGeom>
        <a:solidFill>
          <a:schemeClr val="dk1">
            <a:alpha val="90000"/>
            <a:tint val="40000"/>
            <a:hueOff val="0"/>
            <a:satOff val="0"/>
            <a:lumOff val="0"/>
            <a:alphaOff val="0"/>
          </a:schemeClr>
        </a:solidFill>
        <a:ln w="10795"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Lock Waits</a:t>
          </a:r>
        </a:p>
      </dsp:txBody>
      <dsp:txXfrm>
        <a:off x="4066774" y="2431853"/>
        <a:ext cx="1029754" cy="639372"/>
      </dsp:txXfrm>
    </dsp:sp>
    <dsp:sp modelId="{C2B387B4-7EE6-4145-89D6-4BCA26D6A405}">
      <dsp:nvSpPr>
        <dsp:cNvPr id="0" name=""/>
        <dsp:cNvSpPr/>
      </dsp:nvSpPr>
      <dsp:spPr>
        <a:xfrm>
          <a:off x="5235258" y="2299065"/>
          <a:ext cx="1069538" cy="67915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054EBA-3BFF-489B-B41C-7208BDBE7356}">
      <dsp:nvSpPr>
        <dsp:cNvPr id="0" name=""/>
        <dsp:cNvSpPr/>
      </dsp:nvSpPr>
      <dsp:spPr>
        <a:xfrm>
          <a:off x="5354095" y="2411961"/>
          <a:ext cx="1069538" cy="679156"/>
        </a:xfrm>
        <a:prstGeom prst="roundRect">
          <a:avLst>
            <a:gd name="adj" fmla="val 10000"/>
          </a:avLst>
        </a:prstGeom>
        <a:solidFill>
          <a:schemeClr val="dk1">
            <a:alpha val="90000"/>
            <a:tint val="40000"/>
            <a:hueOff val="0"/>
            <a:satOff val="0"/>
            <a:lumOff val="0"/>
            <a:alphaOff val="0"/>
          </a:schemeClr>
        </a:solidFill>
        <a:ln w="10795"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Latch Waits</a:t>
          </a:r>
        </a:p>
      </dsp:txBody>
      <dsp:txXfrm>
        <a:off x="5373987" y="2431853"/>
        <a:ext cx="1029754" cy="639372"/>
      </dsp:txXfrm>
    </dsp:sp>
    <dsp:sp modelId="{16C7EA9E-CAC3-412F-B646-02FCBC29FEE4}">
      <dsp:nvSpPr>
        <dsp:cNvPr id="0" name=""/>
        <dsp:cNvSpPr/>
      </dsp:nvSpPr>
      <dsp:spPr>
        <a:xfrm>
          <a:off x="6542471" y="2299065"/>
          <a:ext cx="1069538" cy="67915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789007-8E64-47F2-88C7-4F02C02DDF87}">
      <dsp:nvSpPr>
        <dsp:cNvPr id="0" name=""/>
        <dsp:cNvSpPr/>
      </dsp:nvSpPr>
      <dsp:spPr>
        <a:xfrm>
          <a:off x="6661309" y="2411961"/>
          <a:ext cx="1069538" cy="679156"/>
        </a:xfrm>
        <a:prstGeom prst="roundRect">
          <a:avLst>
            <a:gd name="adj" fmla="val 10000"/>
          </a:avLst>
        </a:prstGeom>
        <a:solidFill>
          <a:schemeClr val="dk1">
            <a:alpha val="90000"/>
            <a:tint val="40000"/>
            <a:hueOff val="0"/>
            <a:satOff val="0"/>
            <a:lumOff val="0"/>
            <a:alphaOff val="0"/>
          </a:schemeClr>
        </a:solidFill>
        <a:ln w="10795"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Buffer pool limits</a:t>
          </a:r>
        </a:p>
      </dsp:txBody>
      <dsp:txXfrm>
        <a:off x="6681201" y="2431853"/>
        <a:ext cx="1029754" cy="639372"/>
      </dsp:txXfrm>
    </dsp:sp>
    <dsp:sp modelId="{EC7FC534-D789-43E1-AA66-517009B09841}">
      <dsp:nvSpPr>
        <dsp:cNvPr id="0" name=""/>
        <dsp:cNvSpPr/>
      </dsp:nvSpPr>
      <dsp:spPr>
        <a:xfrm>
          <a:off x="7849684" y="2299065"/>
          <a:ext cx="1069538" cy="67915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C83D20-B9DE-411E-801C-CF6CF1E71B9A}">
      <dsp:nvSpPr>
        <dsp:cNvPr id="0" name=""/>
        <dsp:cNvSpPr/>
      </dsp:nvSpPr>
      <dsp:spPr>
        <a:xfrm>
          <a:off x="7968522" y="2411961"/>
          <a:ext cx="1069538" cy="679156"/>
        </a:xfrm>
        <a:prstGeom prst="roundRect">
          <a:avLst>
            <a:gd name="adj" fmla="val 10000"/>
          </a:avLst>
        </a:prstGeom>
        <a:solidFill>
          <a:schemeClr val="dk1">
            <a:alpha val="90000"/>
            <a:tint val="40000"/>
            <a:hueOff val="0"/>
            <a:satOff val="0"/>
            <a:lumOff val="0"/>
            <a:alphaOff val="0"/>
          </a:schemeClr>
        </a:solidFill>
        <a:ln w="10795"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Memory Grants</a:t>
          </a:r>
        </a:p>
      </dsp:txBody>
      <dsp:txXfrm>
        <a:off x="7988414" y="2431853"/>
        <a:ext cx="1029754" cy="639372"/>
      </dsp:txXfrm>
    </dsp:sp>
    <dsp:sp modelId="{068DF909-EACB-4006-A703-4477687394BA}">
      <dsp:nvSpPr>
        <dsp:cNvPr id="0" name=""/>
        <dsp:cNvSpPr/>
      </dsp:nvSpPr>
      <dsp:spPr>
        <a:xfrm>
          <a:off x="9156898" y="2299065"/>
          <a:ext cx="1069538" cy="67915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3C99EC-84D2-4209-B687-AD163C0D8368}">
      <dsp:nvSpPr>
        <dsp:cNvPr id="0" name=""/>
        <dsp:cNvSpPr/>
      </dsp:nvSpPr>
      <dsp:spPr>
        <a:xfrm>
          <a:off x="9275735" y="2411961"/>
          <a:ext cx="1069538" cy="679156"/>
        </a:xfrm>
        <a:prstGeom prst="roundRect">
          <a:avLst>
            <a:gd name="adj" fmla="val 10000"/>
          </a:avLst>
        </a:prstGeom>
        <a:solidFill>
          <a:schemeClr val="dk1">
            <a:alpha val="90000"/>
            <a:tint val="40000"/>
            <a:hueOff val="0"/>
            <a:satOff val="0"/>
            <a:lumOff val="0"/>
            <a:alphaOff val="0"/>
          </a:schemeClr>
        </a:solidFill>
        <a:ln w="10795"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Plan cache eviction</a:t>
          </a:r>
        </a:p>
      </dsp:txBody>
      <dsp:txXfrm>
        <a:off x="9295627" y="2431853"/>
        <a:ext cx="1029754" cy="639372"/>
      </dsp:txXfrm>
    </dsp:sp>
    <dsp:sp modelId="{5AF1C0E3-E27C-41D5-9014-E12DC37110B3}">
      <dsp:nvSpPr>
        <dsp:cNvPr id="0" name=""/>
        <dsp:cNvSpPr/>
      </dsp:nvSpPr>
      <dsp:spPr>
        <a:xfrm>
          <a:off x="10464111" y="2299065"/>
          <a:ext cx="1069538" cy="679156"/>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789856-0072-4044-B884-6D0FB86A085E}">
      <dsp:nvSpPr>
        <dsp:cNvPr id="0" name=""/>
        <dsp:cNvSpPr/>
      </dsp:nvSpPr>
      <dsp:spPr>
        <a:xfrm>
          <a:off x="10582949" y="2411961"/>
          <a:ext cx="1069538" cy="679156"/>
        </a:xfrm>
        <a:prstGeom prst="roundRect">
          <a:avLst>
            <a:gd name="adj" fmla="val 10000"/>
          </a:avLst>
        </a:prstGeom>
        <a:solidFill>
          <a:schemeClr val="dk1">
            <a:alpha val="90000"/>
            <a:tint val="40000"/>
            <a:hueOff val="0"/>
            <a:satOff val="0"/>
            <a:lumOff val="0"/>
            <a:alphaOff val="0"/>
          </a:schemeClr>
        </a:solidFill>
        <a:ln w="10795"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 Others</a:t>
          </a:r>
        </a:p>
      </dsp:txBody>
      <dsp:txXfrm>
        <a:off x="10602841" y="2431853"/>
        <a:ext cx="1029754" cy="6393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B785-B6AA-47E4-A594-65999770390A}">
      <dsp:nvSpPr>
        <dsp:cNvPr id="0" name=""/>
        <dsp:cNvSpPr/>
      </dsp:nvSpPr>
      <dsp:spPr>
        <a:xfrm>
          <a:off x="0" y="10994"/>
          <a:ext cx="7177511" cy="463320"/>
        </a:xfrm>
        <a:prstGeom prst="round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Scaling CPU Capacity</a:t>
          </a:r>
          <a:endParaRPr lang="en-US" sz="1800" kern="1200" dirty="0"/>
        </a:p>
      </dsp:txBody>
      <dsp:txXfrm>
        <a:off x="22617" y="33611"/>
        <a:ext cx="7132277" cy="418086"/>
      </dsp:txXfrm>
    </dsp:sp>
    <dsp:sp modelId="{3090C564-C815-4AC3-B7D4-F64014FB34AD}">
      <dsp:nvSpPr>
        <dsp:cNvPr id="0" name=""/>
        <dsp:cNvSpPr/>
      </dsp:nvSpPr>
      <dsp:spPr>
        <a:xfrm>
          <a:off x="0" y="474314"/>
          <a:ext cx="7177511"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88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Portal, T-SQL, </a:t>
          </a:r>
          <a:r>
            <a:rPr lang="en-US" sz="1400" kern="1200" baseline="0" dirty="0" err="1"/>
            <a:t>Powershell</a:t>
          </a:r>
          <a:r>
            <a:rPr lang="en-US" sz="1400" kern="1200" baseline="0" dirty="0"/>
            <a:t>, or REST</a:t>
          </a:r>
          <a:endParaRPr lang="en-US" sz="1400" kern="1200" dirty="0"/>
        </a:p>
        <a:p>
          <a:pPr marL="114300" lvl="1" indent="-114300" algn="l" defTabSz="622300">
            <a:lnSpc>
              <a:spcPct val="90000"/>
            </a:lnSpc>
            <a:spcBef>
              <a:spcPct val="0"/>
            </a:spcBef>
            <a:spcAft>
              <a:spcPct val="20000"/>
            </a:spcAft>
            <a:buChar char="•"/>
          </a:pPr>
          <a:r>
            <a:rPr lang="en-US" sz="1400" kern="1200" baseline="0" dirty="0"/>
            <a:t>Downtime (can be very fast) but no migration required</a:t>
          </a:r>
          <a:endParaRPr lang="en-US" sz="1400" kern="1200" dirty="0"/>
        </a:p>
        <a:p>
          <a:pPr marL="114300" lvl="1" indent="-114300" algn="l" defTabSz="622300">
            <a:lnSpc>
              <a:spcPct val="90000"/>
            </a:lnSpc>
            <a:spcBef>
              <a:spcPct val="0"/>
            </a:spcBef>
            <a:spcAft>
              <a:spcPct val="20000"/>
            </a:spcAft>
            <a:buChar char="•"/>
          </a:pPr>
          <a:r>
            <a:rPr lang="en-US" sz="1400" kern="1200" baseline="0" dirty="0"/>
            <a:t>Hyperscale can scale in constant time</a:t>
          </a:r>
          <a:endParaRPr lang="en-US" sz="1400" kern="1200" dirty="0"/>
        </a:p>
      </dsp:txBody>
      <dsp:txXfrm>
        <a:off x="0" y="474314"/>
        <a:ext cx="7177511" cy="782460"/>
      </dsp:txXfrm>
    </dsp:sp>
    <dsp:sp modelId="{A37B93C7-8777-4F37-8E0F-496E2F7DFAC0}">
      <dsp:nvSpPr>
        <dsp:cNvPr id="0" name=""/>
        <dsp:cNvSpPr/>
      </dsp:nvSpPr>
      <dsp:spPr>
        <a:xfrm>
          <a:off x="0" y="1256774"/>
          <a:ext cx="7177511" cy="463320"/>
        </a:xfrm>
        <a:prstGeom prst="round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I/O performance</a:t>
          </a:r>
        </a:p>
      </dsp:txBody>
      <dsp:txXfrm>
        <a:off x="22617" y="1279391"/>
        <a:ext cx="7132277" cy="418086"/>
      </dsp:txXfrm>
    </dsp:sp>
    <dsp:sp modelId="{AB61E387-65F6-4B22-8546-595D23752F3A}">
      <dsp:nvSpPr>
        <dsp:cNvPr id="0" name=""/>
        <dsp:cNvSpPr/>
      </dsp:nvSpPr>
      <dsp:spPr>
        <a:xfrm>
          <a:off x="0" y="1720094"/>
          <a:ext cx="7177511"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88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Do you know IOPS? IOPS restrictions may show up in the form of longer I/O waits</a:t>
          </a:r>
          <a:endParaRPr lang="en-US" sz="1400" kern="1200" dirty="0"/>
        </a:p>
        <a:p>
          <a:pPr marL="114300" lvl="1" indent="-114300" algn="l" defTabSz="622300">
            <a:lnSpc>
              <a:spcPct val="90000"/>
            </a:lnSpc>
            <a:spcBef>
              <a:spcPct val="0"/>
            </a:spcBef>
            <a:spcAft>
              <a:spcPct val="20000"/>
            </a:spcAft>
            <a:buChar char="•"/>
          </a:pPr>
          <a:r>
            <a:rPr lang="en-US" sz="1400" kern="1200" dirty="0"/>
            <a:t>Scale up vCores or move to Business Critical/Hyperscale for higher IOPS</a:t>
          </a:r>
        </a:p>
        <a:p>
          <a:pPr marL="114300" lvl="1" indent="-114300" algn="l" defTabSz="622300">
            <a:lnSpc>
              <a:spcPct val="90000"/>
            </a:lnSpc>
            <a:spcBef>
              <a:spcPct val="0"/>
            </a:spcBef>
            <a:spcAft>
              <a:spcPct val="20000"/>
            </a:spcAft>
            <a:buChar char="•"/>
          </a:pPr>
          <a:r>
            <a:rPr lang="en-US" sz="1400" kern="1200" baseline="0" dirty="0"/>
            <a:t>For faster I/O latency for DB, consider Business Critical or Hyperscale</a:t>
          </a:r>
          <a:endParaRPr lang="en-US" sz="1400" kern="1200" dirty="0"/>
        </a:p>
        <a:p>
          <a:pPr marL="114300" lvl="1" indent="-114300" algn="l" defTabSz="622300">
            <a:lnSpc>
              <a:spcPct val="90000"/>
            </a:lnSpc>
            <a:spcBef>
              <a:spcPct val="0"/>
            </a:spcBef>
            <a:spcAft>
              <a:spcPct val="20000"/>
            </a:spcAft>
            <a:buChar char="•"/>
          </a:pPr>
          <a:r>
            <a:rPr lang="en-US" sz="1400" kern="1200" baseline="0" dirty="0"/>
            <a:t>For faster I/O latency for MI, move to Business Critical or change # files or file size</a:t>
          </a:r>
          <a:endParaRPr lang="en-US" sz="1400" kern="1200" dirty="0"/>
        </a:p>
        <a:p>
          <a:pPr marL="114300" lvl="1" indent="-114300" algn="l" defTabSz="622300">
            <a:lnSpc>
              <a:spcPct val="90000"/>
            </a:lnSpc>
            <a:spcBef>
              <a:spcPct val="0"/>
            </a:spcBef>
            <a:spcAft>
              <a:spcPct val="20000"/>
            </a:spcAft>
            <a:buChar char="•"/>
          </a:pPr>
          <a:r>
            <a:rPr lang="en-US" sz="1400" kern="1200" dirty="0"/>
            <a:t>Consider multi-statement transactions for log I/O latency</a:t>
          </a:r>
        </a:p>
      </dsp:txBody>
      <dsp:txXfrm>
        <a:off x="0" y="1720094"/>
        <a:ext cx="7177511" cy="1304100"/>
      </dsp:txXfrm>
    </dsp:sp>
    <dsp:sp modelId="{21933CB7-8C72-469B-8533-24306D52F3E9}">
      <dsp:nvSpPr>
        <dsp:cNvPr id="0" name=""/>
        <dsp:cNvSpPr/>
      </dsp:nvSpPr>
      <dsp:spPr>
        <a:xfrm>
          <a:off x="0" y="3024194"/>
          <a:ext cx="7177511" cy="463320"/>
        </a:xfrm>
        <a:prstGeom prst="round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Increasing Memory or Workers</a:t>
          </a:r>
          <a:endParaRPr lang="en-US" sz="1800" kern="1200"/>
        </a:p>
      </dsp:txBody>
      <dsp:txXfrm>
        <a:off x="22617" y="3046811"/>
        <a:ext cx="7132277" cy="418086"/>
      </dsp:txXfrm>
    </dsp:sp>
    <dsp:sp modelId="{4E3C4D5F-D76C-44EB-B6F9-05279EEC8F9E}">
      <dsp:nvSpPr>
        <dsp:cNvPr id="0" name=""/>
        <dsp:cNvSpPr/>
      </dsp:nvSpPr>
      <dsp:spPr>
        <a:xfrm>
          <a:off x="0" y="3487514"/>
          <a:ext cx="7177511"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88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For DB, scale up vCores with higher limits for more memory or workers</a:t>
          </a:r>
          <a:endParaRPr lang="en-US" sz="1400" kern="1200" dirty="0"/>
        </a:p>
        <a:p>
          <a:pPr marL="114300" lvl="1" indent="-114300" algn="l" defTabSz="622300">
            <a:lnSpc>
              <a:spcPct val="90000"/>
            </a:lnSpc>
            <a:spcBef>
              <a:spcPct val="0"/>
            </a:spcBef>
            <a:spcAft>
              <a:spcPct val="20000"/>
            </a:spcAft>
            <a:buChar char="•"/>
          </a:pPr>
          <a:r>
            <a:rPr lang="en-US" sz="1400" kern="1200" baseline="0" dirty="0"/>
            <a:t>For MI, scale up vCores for more memory</a:t>
          </a:r>
          <a:endParaRPr lang="en-US" sz="1400" kern="1200" dirty="0"/>
        </a:p>
        <a:p>
          <a:pPr marL="114300" lvl="1" indent="-114300" algn="l" defTabSz="622300">
            <a:lnSpc>
              <a:spcPct val="90000"/>
            </a:lnSpc>
            <a:spcBef>
              <a:spcPct val="0"/>
            </a:spcBef>
            <a:spcAft>
              <a:spcPct val="20000"/>
            </a:spcAft>
            <a:buChar char="•"/>
          </a:pPr>
          <a:r>
            <a:rPr lang="en-US" sz="1400" kern="1200" baseline="0" dirty="0"/>
            <a:t>Max worker threads for MI</a:t>
          </a:r>
          <a:endParaRPr lang="en-US" sz="1400" kern="1200" dirty="0"/>
        </a:p>
      </dsp:txBody>
      <dsp:txXfrm>
        <a:off x="0" y="3487514"/>
        <a:ext cx="7177511" cy="782460"/>
      </dsp:txXfrm>
    </dsp:sp>
    <dsp:sp modelId="{1DD003AA-0A02-4CF7-915F-263A12F8832F}">
      <dsp:nvSpPr>
        <dsp:cNvPr id="0" name=""/>
        <dsp:cNvSpPr/>
      </dsp:nvSpPr>
      <dsp:spPr>
        <a:xfrm>
          <a:off x="0" y="4269974"/>
          <a:ext cx="7177511" cy="463320"/>
        </a:xfrm>
        <a:prstGeom prst="round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Improving Application Latency</a:t>
          </a:r>
          <a:endParaRPr lang="en-US" sz="1800" kern="1200"/>
        </a:p>
      </dsp:txBody>
      <dsp:txXfrm>
        <a:off x="22617" y="4292591"/>
        <a:ext cx="7132277" cy="418086"/>
      </dsp:txXfrm>
    </dsp:sp>
    <dsp:sp modelId="{EAE337C9-2E98-4411-AABB-A4525D4318A1}">
      <dsp:nvSpPr>
        <dsp:cNvPr id="0" name=""/>
        <dsp:cNvSpPr/>
      </dsp:nvSpPr>
      <dsp:spPr>
        <a:xfrm>
          <a:off x="0" y="4733294"/>
          <a:ext cx="7177511"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88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Use redirect connections and not proxy</a:t>
          </a:r>
          <a:endParaRPr lang="en-US" sz="1400" kern="1200" dirty="0"/>
        </a:p>
        <a:p>
          <a:pPr marL="114300" lvl="1" indent="-114300" algn="l" defTabSz="622300">
            <a:lnSpc>
              <a:spcPct val="90000"/>
            </a:lnSpc>
            <a:spcBef>
              <a:spcPct val="0"/>
            </a:spcBef>
            <a:spcAft>
              <a:spcPct val="20000"/>
            </a:spcAft>
            <a:buChar char="•"/>
          </a:pPr>
          <a:r>
            <a:rPr lang="en-US" sz="1400" kern="1200" dirty="0"/>
            <a:t>Optimize “chatty” applications</a:t>
          </a:r>
        </a:p>
      </dsp:txBody>
      <dsp:txXfrm>
        <a:off x="0" y="4733294"/>
        <a:ext cx="7177511" cy="5216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DFBB0-03F0-460A-ABD9-3EB8910DA774}">
      <dsp:nvSpPr>
        <dsp:cNvPr id="0" name=""/>
        <dsp:cNvSpPr/>
      </dsp:nvSpPr>
      <dsp:spPr>
        <a:xfrm rot="5400000">
          <a:off x="7326504" y="-3036957"/>
          <a:ext cx="1047169" cy="7388319"/>
        </a:xfrm>
        <a:prstGeom prst="round2Same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LOG_RATE_GOVERNOR wait for Azure SQL Database</a:t>
          </a:r>
        </a:p>
        <a:p>
          <a:pPr marL="114300" lvl="1" indent="-114300" algn="l" defTabSz="622300">
            <a:lnSpc>
              <a:spcPct val="90000"/>
            </a:lnSpc>
            <a:spcBef>
              <a:spcPct val="0"/>
            </a:spcBef>
            <a:spcAft>
              <a:spcPct val="15000"/>
            </a:spcAft>
            <a:buChar char="•"/>
          </a:pPr>
          <a:r>
            <a:rPr lang="en-US" sz="1400" kern="1200"/>
            <a:t>POOL_LOG_RATE_GOVERNOR wait for Elastic Pools</a:t>
          </a:r>
        </a:p>
        <a:p>
          <a:pPr marL="114300" lvl="1" indent="-114300" algn="l" defTabSz="622300">
            <a:lnSpc>
              <a:spcPct val="90000"/>
            </a:lnSpc>
            <a:spcBef>
              <a:spcPct val="0"/>
            </a:spcBef>
            <a:spcAft>
              <a:spcPct val="15000"/>
            </a:spcAft>
            <a:buChar char="•"/>
          </a:pPr>
          <a:r>
            <a:rPr lang="en-US" sz="1400" kern="1200"/>
            <a:t>INSTANCE_LOG_GOVERNOR wait for Azure SQL Managed Instance</a:t>
          </a:r>
        </a:p>
        <a:p>
          <a:pPr marL="114300" lvl="1" indent="-114300" algn="l" defTabSz="622300">
            <a:lnSpc>
              <a:spcPct val="90000"/>
            </a:lnSpc>
            <a:spcBef>
              <a:spcPct val="0"/>
            </a:spcBef>
            <a:spcAft>
              <a:spcPct val="15000"/>
            </a:spcAft>
            <a:buChar char="•"/>
          </a:pPr>
          <a:r>
            <a:rPr lang="en-US" sz="1400" kern="1200"/>
            <a:t>HADR_THROTTLE_LOG_RATE* wait for Business Critical and Geo-Replication latencies</a:t>
          </a:r>
        </a:p>
      </dsp:txBody>
      <dsp:txXfrm rot="-5400000">
        <a:off x="4155930" y="184736"/>
        <a:ext cx="7337200" cy="944931"/>
      </dsp:txXfrm>
    </dsp:sp>
    <dsp:sp modelId="{71A8F1D5-1418-4541-A265-1763AE431D45}">
      <dsp:nvSpPr>
        <dsp:cNvPr id="0" name=""/>
        <dsp:cNvSpPr/>
      </dsp:nvSpPr>
      <dsp:spPr>
        <a:xfrm>
          <a:off x="0" y="2721"/>
          <a:ext cx="4155929" cy="1308961"/>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a:t>Log Governance</a:t>
          </a:r>
        </a:p>
      </dsp:txBody>
      <dsp:txXfrm>
        <a:off x="63898" y="66619"/>
        <a:ext cx="4028133" cy="1181165"/>
      </dsp:txXfrm>
    </dsp:sp>
    <dsp:sp modelId="{839AFB7F-9BF8-46F4-8CCD-F7B7630F0B48}">
      <dsp:nvSpPr>
        <dsp:cNvPr id="0" name=""/>
        <dsp:cNvSpPr/>
      </dsp:nvSpPr>
      <dsp:spPr>
        <a:xfrm rot="5400000">
          <a:off x="7326504" y="-1662547"/>
          <a:ext cx="1047169" cy="7388319"/>
        </a:xfrm>
        <a:prstGeom prst="round2SameRect">
          <a:avLst/>
        </a:prstGeom>
        <a:solidFill>
          <a:schemeClr val="accent2">
            <a:tint val="40000"/>
            <a:alpha val="90000"/>
            <a:hueOff val="953972"/>
            <a:satOff val="-33178"/>
            <a:lumOff val="-3300"/>
            <a:alphaOff val="0"/>
          </a:schemeClr>
        </a:solidFill>
        <a:ln w="10795" cap="flat" cmpd="sng" algn="ctr">
          <a:solidFill>
            <a:schemeClr val="accent2">
              <a:tint val="40000"/>
              <a:alpha val="90000"/>
              <a:hueOff val="953972"/>
              <a:satOff val="-33178"/>
              <a:lumOff val="-33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Error when concurrent worker limit reached for Azure SQL Database</a:t>
          </a:r>
        </a:p>
        <a:p>
          <a:pPr marL="114300" lvl="1" indent="-114300" algn="l" defTabSz="622300">
            <a:lnSpc>
              <a:spcPct val="90000"/>
            </a:lnSpc>
            <a:spcBef>
              <a:spcPct val="0"/>
            </a:spcBef>
            <a:spcAft>
              <a:spcPct val="15000"/>
            </a:spcAft>
            <a:buChar char="•"/>
          </a:pPr>
          <a:r>
            <a:rPr lang="en-US" sz="1400" kern="1200" dirty="0"/>
            <a:t>Managed Instance = SQL Server worker threads and THREADPOOL waits</a:t>
          </a:r>
        </a:p>
      </dsp:txBody>
      <dsp:txXfrm rot="-5400000">
        <a:off x="4155930" y="1559146"/>
        <a:ext cx="7337200" cy="944931"/>
      </dsp:txXfrm>
    </dsp:sp>
    <dsp:sp modelId="{76926A7F-EC6A-4047-A112-B9C64D3EB024}">
      <dsp:nvSpPr>
        <dsp:cNvPr id="0" name=""/>
        <dsp:cNvSpPr/>
      </dsp:nvSpPr>
      <dsp:spPr>
        <a:xfrm>
          <a:off x="0" y="1377131"/>
          <a:ext cx="4155929" cy="1308961"/>
        </a:xfrm>
        <a:prstGeom prst="roundRect">
          <a:avLst/>
        </a:prstGeom>
        <a:solidFill>
          <a:schemeClr val="accent2">
            <a:hueOff val="1028573"/>
            <a:satOff val="-32001"/>
            <a:lumOff val="-137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a:t>Worker Limits</a:t>
          </a:r>
        </a:p>
      </dsp:txBody>
      <dsp:txXfrm>
        <a:off x="63898" y="1441029"/>
        <a:ext cx="4028133" cy="1181165"/>
      </dsp:txXfrm>
    </dsp:sp>
    <dsp:sp modelId="{74D197AB-DCC4-42CB-9AC6-C915E20B9B37}">
      <dsp:nvSpPr>
        <dsp:cNvPr id="0" name=""/>
        <dsp:cNvSpPr/>
      </dsp:nvSpPr>
      <dsp:spPr>
        <a:xfrm rot="5400000">
          <a:off x="7326504" y="-288138"/>
          <a:ext cx="1047169" cy="7388319"/>
        </a:xfrm>
        <a:prstGeom prst="round2SameRect">
          <a:avLst/>
        </a:prstGeom>
        <a:solidFill>
          <a:schemeClr val="accent2">
            <a:tint val="40000"/>
            <a:alpha val="90000"/>
            <a:hueOff val="1907944"/>
            <a:satOff val="-66356"/>
            <a:lumOff val="-6599"/>
            <a:alphaOff val="0"/>
          </a:schemeClr>
        </a:solidFill>
        <a:ln w="10795" cap="flat" cmpd="sng" algn="ctr">
          <a:solidFill>
            <a:schemeClr val="accent2">
              <a:tint val="40000"/>
              <a:alpha val="90000"/>
              <a:hueOff val="1907944"/>
              <a:satOff val="-66356"/>
              <a:lumOff val="-65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HADR_SYNC_COMMIT</a:t>
          </a:r>
        </a:p>
        <a:p>
          <a:pPr marL="114300" lvl="1" indent="-114300" algn="l" defTabSz="622300">
            <a:lnSpc>
              <a:spcPct val="90000"/>
            </a:lnSpc>
            <a:spcBef>
              <a:spcPct val="0"/>
            </a:spcBef>
            <a:spcAft>
              <a:spcPct val="15000"/>
            </a:spcAft>
            <a:buChar char="•"/>
          </a:pPr>
          <a:r>
            <a:rPr lang="en-US" sz="1400" kern="1200" dirty="0"/>
            <a:t>HADR_DATABASE_FLOW_CONTROL</a:t>
          </a:r>
        </a:p>
        <a:p>
          <a:pPr marL="114300" lvl="1" indent="-114300" algn="l" defTabSz="622300">
            <a:lnSpc>
              <a:spcPct val="90000"/>
            </a:lnSpc>
            <a:spcBef>
              <a:spcPct val="0"/>
            </a:spcBef>
            <a:spcAft>
              <a:spcPct val="15000"/>
            </a:spcAft>
            <a:buChar char="•"/>
          </a:pPr>
          <a:r>
            <a:rPr lang="en-US" sz="1400" kern="1200" dirty="0"/>
            <a:t>HADR_THROTTLE_LOG_RATE_SEND_RECV</a:t>
          </a:r>
        </a:p>
      </dsp:txBody>
      <dsp:txXfrm rot="-5400000">
        <a:off x="4155930" y="2933555"/>
        <a:ext cx="7337200" cy="944931"/>
      </dsp:txXfrm>
    </dsp:sp>
    <dsp:sp modelId="{E685215C-3C9A-4A8C-AFD3-14C5478A4EA8}">
      <dsp:nvSpPr>
        <dsp:cNvPr id="0" name=""/>
        <dsp:cNvSpPr/>
      </dsp:nvSpPr>
      <dsp:spPr>
        <a:xfrm>
          <a:off x="0" y="2751540"/>
          <a:ext cx="4155929" cy="1308961"/>
        </a:xfrm>
        <a:prstGeom prst="roundRect">
          <a:avLst/>
        </a:prstGeom>
        <a:solidFill>
          <a:schemeClr val="accent2">
            <a:hueOff val="2057146"/>
            <a:satOff val="-64001"/>
            <a:lumOff val="-2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a:t>Business Critical HADR Waits</a:t>
          </a:r>
        </a:p>
      </dsp:txBody>
      <dsp:txXfrm>
        <a:off x="63898" y="2815438"/>
        <a:ext cx="4028133" cy="1181165"/>
      </dsp:txXfrm>
    </dsp:sp>
    <dsp:sp modelId="{D1DC0247-D1A0-4A40-8CCB-C2FB33DCB253}">
      <dsp:nvSpPr>
        <dsp:cNvPr id="0" name=""/>
        <dsp:cNvSpPr/>
      </dsp:nvSpPr>
      <dsp:spPr>
        <a:xfrm rot="5400000">
          <a:off x="7326504" y="1086271"/>
          <a:ext cx="1047169" cy="7388319"/>
        </a:xfrm>
        <a:prstGeom prst="round2SameRect">
          <a:avLst/>
        </a:prstGeom>
        <a:solidFill>
          <a:schemeClr val="accent2">
            <a:tint val="40000"/>
            <a:alpha val="90000"/>
            <a:hueOff val="2861916"/>
            <a:satOff val="-99534"/>
            <a:lumOff val="-9899"/>
            <a:alphaOff val="0"/>
          </a:schemeClr>
        </a:solidFill>
        <a:ln w="10795" cap="flat" cmpd="sng" algn="ctr">
          <a:solidFill>
            <a:schemeClr val="accent2">
              <a:tint val="40000"/>
              <a:alpha val="90000"/>
              <a:hueOff val="2861916"/>
              <a:satOff val="-99534"/>
              <a:lumOff val="-98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t>RBIO* waits for log rate throttling</a:t>
          </a:r>
        </a:p>
        <a:p>
          <a:pPr marL="114300" lvl="1" indent="-114300" algn="l" defTabSz="622300">
            <a:lnSpc>
              <a:spcPct val="90000"/>
            </a:lnSpc>
            <a:spcBef>
              <a:spcPct val="0"/>
            </a:spcBef>
            <a:spcAft>
              <a:spcPct val="15000"/>
            </a:spcAft>
            <a:buChar char="•"/>
          </a:pPr>
          <a:r>
            <a:rPr lang="en-US" sz="1400" kern="1200" dirty="0"/>
            <a:t>Page Server Reads in DMVs, catalog views, and Extended Events</a:t>
          </a:r>
        </a:p>
      </dsp:txBody>
      <dsp:txXfrm rot="-5400000">
        <a:off x="4155930" y="4307965"/>
        <a:ext cx="7337200" cy="944931"/>
      </dsp:txXfrm>
    </dsp:sp>
    <dsp:sp modelId="{6EDF54B8-B500-4849-AD89-6BCC025C857C}">
      <dsp:nvSpPr>
        <dsp:cNvPr id="0" name=""/>
        <dsp:cNvSpPr/>
      </dsp:nvSpPr>
      <dsp:spPr>
        <a:xfrm>
          <a:off x="0" y="4125950"/>
          <a:ext cx="4155929" cy="1308961"/>
        </a:xfrm>
        <a:prstGeom prst="roundRect">
          <a:avLst/>
        </a:prstGeom>
        <a:solidFill>
          <a:schemeClr val="accent2">
            <a:hueOff val="3085719"/>
            <a:satOff val="-96002"/>
            <a:lumOff val="-411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a:t>Hyperscale</a:t>
          </a:r>
        </a:p>
      </dsp:txBody>
      <dsp:txXfrm>
        <a:off x="63898" y="4189848"/>
        <a:ext cx="4028133" cy="11811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4896DD-F9FB-4BBD-B958-8FE396BEF6E6}">
      <dsp:nvSpPr>
        <dsp:cNvPr id="0" name=""/>
        <dsp:cNvSpPr/>
      </dsp:nvSpPr>
      <dsp:spPr>
        <a:xfrm>
          <a:off x="0" y="0"/>
          <a:ext cx="4966430" cy="4966430"/>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61D28E-1A5A-4FFD-B703-326FCA6F72C7}">
      <dsp:nvSpPr>
        <dsp:cNvPr id="0" name=""/>
        <dsp:cNvSpPr/>
      </dsp:nvSpPr>
      <dsp:spPr>
        <a:xfrm>
          <a:off x="2483215" y="0"/>
          <a:ext cx="8718204" cy="496643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baseline="0"/>
            <a:t>Intelligent Query Performance</a:t>
          </a:r>
          <a:endParaRPr lang="en-US" sz="4900" kern="1200"/>
        </a:p>
      </dsp:txBody>
      <dsp:txXfrm>
        <a:off x="2483215" y="0"/>
        <a:ext cx="8718204" cy="1489932"/>
      </dsp:txXfrm>
    </dsp:sp>
    <dsp:sp modelId="{C529EDDE-3794-4775-AF36-494E06831158}">
      <dsp:nvSpPr>
        <dsp:cNvPr id="0" name=""/>
        <dsp:cNvSpPr/>
      </dsp:nvSpPr>
      <dsp:spPr>
        <a:xfrm>
          <a:off x="869126" y="1489932"/>
          <a:ext cx="3228176" cy="3228176"/>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73A0EF-779D-40DD-834A-6A178961E985}">
      <dsp:nvSpPr>
        <dsp:cNvPr id="0" name=""/>
        <dsp:cNvSpPr/>
      </dsp:nvSpPr>
      <dsp:spPr>
        <a:xfrm>
          <a:off x="2483215" y="1489932"/>
          <a:ext cx="8718204" cy="322817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baseline="0"/>
            <a:t>Automatic Plan Correction</a:t>
          </a:r>
          <a:endParaRPr lang="en-US" sz="4900" kern="1200"/>
        </a:p>
      </dsp:txBody>
      <dsp:txXfrm>
        <a:off x="2483215" y="1489932"/>
        <a:ext cx="8718204" cy="1489927"/>
      </dsp:txXfrm>
    </dsp:sp>
    <dsp:sp modelId="{E6822745-20F3-4D99-A8D4-E53593774EF9}">
      <dsp:nvSpPr>
        <dsp:cNvPr id="0" name=""/>
        <dsp:cNvSpPr/>
      </dsp:nvSpPr>
      <dsp:spPr>
        <a:xfrm>
          <a:off x="1738251" y="2979859"/>
          <a:ext cx="1489927" cy="1489927"/>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A29A9B-29C1-4D55-8C64-DD8E7A031B43}">
      <dsp:nvSpPr>
        <dsp:cNvPr id="0" name=""/>
        <dsp:cNvSpPr/>
      </dsp:nvSpPr>
      <dsp:spPr>
        <a:xfrm>
          <a:off x="2483215" y="2979859"/>
          <a:ext cx="8718204" cy="148992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baseline="0"/>
            <a:t>Automatic Tuning</a:t>
          </a:r>
          <a:endParaRPr lang="en-US" sz="4900" kern="1200"/>
        </a:p>
      </dsp:txBody>
      <dsp:txXfrm>
        <a:off x="2483215" y="2979859"/>
        <a:ext cx="8718204" cy="148992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16196-0381-478D-A308-E5D6F34D13E3}" type="datetimeFigureOut">
              <a:rPr lang="en-US" smtClean="0"/>
              <a:t>5/15/2020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98D10-1A0D-45EF-95E5-10B37177F386}" type="slidenum">
              <a:rPr lang="en-US" smtClean="0"/>
              <a:t>‹#›</a:t>
            </a:fld>
            <a:endParaRPr lang="en-US"/>
          </a:p>
        </p:txBody>
      </p:sp>
    </p:spTree>
    <p:extLst>
      <p:ext uri="{BB962C8B-B14F-4D97-AF65-F5344CB8AC3E}">
        <p14:creationId xmlns:p14="http://schemas.microsoft.com/office/powerpoint/2010/main" val="4213643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fg/fg-powershell.ipynb"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4-Performance.md#1"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s.portal.azure.com/#@microsoft.onmicrosoft.com/resource/subscriptions/741fd0f5-9cb8-442c-91c3-3ef4ca231c2a/resourceGroups/widemo/providers/Microsoft.Sql/servers/widemo/databases/WorkloadInsightsDemo/performanceOverview"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a:t>
            </a:r>
            <a:r>
              <a:rPr lang="en-US" dirty="0" err="1"/>
              <a:t>alain</a:t>
            </a:r>
            <a:r>
              <a:rPr lang="en-US" dirty="0"/>
              <a:t> and bob, and </a:t>
            </a:r>
            <a:r>
              <a:rPr lang="en-US" dirty="0" err="1"/>
              <a:t>akhil</a:t>
            </a:r>
            <a:endParaRPr lang="en-US" dirty="0"/>
          </a:p>
        </p:txBody>
      </p:sp>
      <p:sp>
        <p:nvSpPr>
          <p:cNvPr id="4" name="Slide Number Placeholder 3"/>
          <p:cNvSpPr>
            <a:spLocks noGrp="1"/>
          </p:cNvSpPr>
          <p:nvPr>
            <p:ph type="sldNum" sz="quarter" idx="5"/>
          </p:nvPr>
        </p:nvSpPr>
        <p:spPr/>
        <p:txBody>
          <a:bodyPr/>
          <a:lstStyle/>
          <a:p>
            <a:fld id="{67998D10-1A0D-45EF-95E5-10B37177F386}" type="slidenum">
              <a:rPr lang="en-US" smtClean="0"/>
              <a:t>1</a:t>
            </a:fld>
            <a:endParaRPr lang="en-US"/>
          </a:p>
        </p:txBody>
      </p:sp>
    </p:spTree>
    <p:extLst>
      <p:ext uri="{BB962C8B-B14F-4D97-AF65-F5344CB8AC3E}">
        <p14:creationId xmlns:p14="http://schemas.microsoft.com/office/powerpoint/2010/main" val="2259215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a:hlinkClick r:id="rId3"/>
              </a:rPr>
              <a:t>https://docs.microsoft.com/en-us/azure/sql-database/sql-database-service-tier-hyperscale#distributed-functions-architecture</a:t>
            </a:r>
            <a:endParaRPr lang="en-US" dirty="0"/>
          </a:p>
          <a:p>
            <a:endParaRPr lang="en-US" dirty="0"/>
          </a:p>
          <a:p>
            <a:r>
              <a:rPr lang="en-US" dirty="0"/>
              <a:t>Log Service feeds replicas</a:t>
            </a:r>
          </a:p>
          <a:p>
            <a:endParaRPr lang="en-US" dirty="0"/>
          </a:p>
          <a:p>
            <a:r>
              <a:rPr lang="en-US" dirty="0"/>
              <a:t>This technology does not use Always On Availability Groups but does use log records to feed changes to secondary replicas</a:t>
            </a:r>
          </a:p>
          <a:p>
            <a:endParaRPr lang="en-US" dirty="0"/>
          </a:p>
          <a:p>
            <a:r>
              <a:rPr lang="en-US" dirty="0"/>
              <a:t>Recovery time depends on existence of replicas</a:t>
            </a:r>
          </a:p>
          <a:p>
            <a:endParaRPr lang="en-US" dirty="0"/>
          </a:p>
          <a:p>
            <a:r>
              <a:rPr lang="en-US" dirty="0"/>
              <a:t>You are not required to have replicas for Hyperscale. If a replica does not exist, HA is still possible but it behaves more like General Purpose since a new primary replica must be deployed.</a:t>
            </a:r>
          </a:p>
          <a:p>
            <a:endParaRPr lang="en-US" dirty="0"/>
          </a:p>
          <a:p>
            <a:r>
              <a:rPr lang="en-US" dirty="0"/>
              <a:t>Backup/Restore snapshots</a:t>
            </a:r>
          </a:p>
          <a:p>
            <a:endParaRPr lang="en-US" dirty="0"/>
          </a:p>
          <a:p>
            <a:r>
              <a:rPr lang="en-US" dirty="0"/>
              <a:t>Hyperscale data files are on Azure Storage and since we have levels of “caching” we can use snapshots to quickly backup and restore a database even if the size is large.</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7055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dirty="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Availability Zone is one or more physical data centers separated from others but close enough for connectivity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Available in almost all regions</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mn-lt"/>
              </a:rPr>
              <a:t>Only business continuity SLA in the industry, </a:t>
            </a:r>
            <a:r>
              <a:rPr lang="en-US" sz="900" i="1" dirty="0">
                <a:solidFill>
                  <a:prstClr val="black"/>
                </a:solidFill>
                <a:latin typeface="+mn-lt"/>
              </a:rPr>
              <a:t>RTO &amp; RPO, 100% service credit</a:t>
            </a:r>
          </a:p>
          <a:p>
            <a:r>
              <a:rPr lang="en-US" sz="900" b="0" i="0" kern="1200" dirty="0">
                <a:solidFill>
                  <a:schemeClr val="tx1"/>
                </a:solidFill>
                <a:effectLst/>
                <a:latin typeface="Calibri Light" pitchFamily="34" charset="0"/>
                <a:ea typeface="+mn-ea"/>
                <a:cs typeface="+mn-cs"/>
              </a:rPr>
              <a:t>RPO stands for recovery </a:t>
            </a:r>
            <a:r>
              <a:rPr lang="en-US" sz="900" b="1" i="0" kern="1200" dirty="0">
                <a:solidFill>
                  <a:schemeClr val="tx1"/>
                </a:solidFill>
                <a:effectLst/>
                <a:latin typeface="Calibri Light" pitchFamily="34" charset="0"/>
                <a:ea typeface="+mn-ea"/>
                <a:cs typeface="+mn-cs"/>
              </a:rPr>
              <a:t>POINT</a:t>
            </a:r>
            <a:r>
              <a:rPr lang="en-US" sz="900" b="0" i="0" kern="1200" dirty="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dirty="0">
                <a:solidFill>
                  <a:schemeClr val="tx1"/>
                </a:solidFill>
                <a:effectLst/>
                <a:latin typeface="Calibri Light" pitchFamily="34" charset="0"/>
                <a:ea typeface="+mn-ea"/>
                <a:cs typeface="+mn-cs"/>
              </a:rPr>
              <a:t>RTO stands for recovery </a:t>
            </a:r>
            <a:r>
              <a:rPr lang="en-US" sz="900" b="1" i="0" kern="1200" dirty="0">
                <a:solidFill>
                  <a:schemeClr val="tx1"/>
                </a:solidFill>
                <a:effectLst/>
                <a:latin typeface="Calibri Light" pitchFamily="34" charset="0"/>
                <a:ea typeface="+mn-ea"/>
                <a:cs typeface="+mn-cs"/>
              </a:rPr>
              <a:t>TIME</a:t>
            </a:r>
            <a:r>
              <a:rPr lang="en-US" sz="900" b="0" i="0" kern="1200" dirty="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prstClr val="black"/>
              </a:solidFill>
              <a:latin typeface="+mn-lt"/>
            </a:endParaRPr>
          </a:p>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6927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dirty="0">
                <a:latin typeface="Segoe UI" panose="020B0502040204020203" pitchFamily="34" charset="0"/>
                <a:cs typeface="Segoe UI" panose="020B0502040204020203" pitchFamily="34" charset="0"/>
                <a:hlinkClick r:id="rId3"/>
              </a:rPr>
              <a:t>Design for business continuity</a:t>
            </a:r>
            <a:r>
              <a:rPr lang="en-US" sz="1000" dirty="0">
                <a:latin typeface="Segoe UI" panose="020B0502040204020203" pitchFamily="34" charset="0"/>
                <a:cs typeface="Segoe UI" panose="020B0502040204020203" pitchFamily="34" charset="0"/>
              </a:rPr>
              <a:t> for details on how to configure Geo-Replication and to </a:t>
            </a:r>
            <a:r>
              <a:rPr lang="en-US" sz="1000" dirty="0">
                <a:latin typeface="Segoe UI" panose="020B0502040204020203" pitchFamily="34" charset="0"/>
                <a:cs typeface="Segoe UI" panose="020B0502040204020203" pitchFamily="34" charset="0"/>
                <a:hlinkClick r:id="rId4"/>
              </a:rPr>
              <a:t>Recover from an outage</a:t>
            </a:r>
            <a:r>
              <a:rPr lang="en-US" sz="1000" dirty="0">
                <a:latin typeface="Segoe UI" panose="020B0502040204020203" pitchFamily="34" charset="0"/>
                <a:cs typeface="Segoe UI" panose="020B0502040204020203" pitchFamily="34" charset="0"/>
              </a:rPr>
              <a:t> for details of how to failover to the secondary database. Refer to </a:t>
            </a:r>
            <a:r>
              <a:rPr lang="en-US" sz="1000" dirty="0">
                <a:latin typeface="Segoe UI" panose="020B0502040204020203" pitchFamily="34" charset="0"/>
                <a:cs typeface="Segoe UI" panose="020B0502040204020203" pitchFamily="34" charset="0"/>
                <a:hlinkClick r:id="rId5"/>
              </a:rPr>
              <a:t>Application upgrade without downtime</a:t>
            </a:r>
            <a:r>
              <a:rPr lang="en-US" sz="1000" dirty="0">
                <a:latin typeface="Segoe UI" panose="020B0502040204020203" pitchFamily="34" charset="0"/>
                <a:cs typeface="Segoe UI" panose="020B0502040204020203" pitchFamily="34" charset="0"/>
              </a:rPr>
              <a:t> for details on how to implement the application upgrade without downtime.</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a:t>
            </a:r>
            <a:r>
              <a:rPr lang="en-US" sz="1000" dirty="0" err="1">
                <a:effectLst/>
                <a:latin typeface="Segoe UI" panose="020B0502040204020203" pitchFamily="34" charset="0"/>
                <a:cs typeface="Segoe UI" panose="020B0502040204020203" pitchFamily="34" charset="0"/>
              </a:rPr>
              <a:t>transactionally</a:t>
            </a:r>
            <a:r>
              <a:rPr lang="en-US" sz="1000" dirty="0">
                <a:effectLst/>
                <a:latin typeface="Segoe UI" panose="020B0502040204020203" pitchFamily="34" charset="0"/>
                <a:cs typeface="Segoe UI" panose="020B0502040204020203" pitchFamily="34" charset="0"/>
              </a:rPr>
              <a:t>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dirty="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66802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https://github.com/microsoft/sqlworkshops-azuresqlworkshop/blob/master/azuresqlworkshop/05-Availability/fg/fg-powershell.ipynb</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9308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summarize…</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a:t>Decide if you need long-term backups</a:t>
            </a:r>
          </a:p>
          <a:p>
            <a:pPr marL="457200" indent="-457200">
              <a:buFont typeface="Arial" panose="020B0604020202020204" pitchFamily="34" charset="0"/>
              <a:buChar char="•"/>
            </a:pPr>
            <a:r>
              <a:rPr lang="en-US" dirty="0"/>
              <a:t>Decide on your RTO and RPO needs</a:t>
            </a:r>
          </a:p>
          <a:p>
            <a:pPr marL="457200" indent="-457200">
              <a:buFont typeface="Arial" panose="020B0604020202020204" pitchFamily="34" charset="0"/>
              <a:buChar char="•"/>
            </a:pPr>
            <a:r>
              <a:rPr lang="en-US" dirty="0"/>
              <a:t>Review the Azure SQL SLA</a:t>
            </a:r>
          </a:p>
          <a:p>
            <a:pPr marL="457200" indent="-457200">
              <a:buFont typeface="Arial" panose="020B0604020202020204" pitchFamily="34" charset="0"/>
              <a:buChar char="•"/>
            </a:pPr>
            <a:r>
              <a:rPr lang="en-US" dirty="0"/>
              <a:t>Do you need read replicas?</a:t>
            </a:r>
          </a:p>
          <a:p>
            <a:pPr marL="457200" indent="-457200">
              <a:buFont typeface="Arial" panose="020B0604020202020204" pitchFamily="34" charset="0"/>
              <a:buChar char="•"/>
            </a:pPr>
            <a:r>
              <a:rPr lang="en-US" dirty="0"/>
              <a:t>Do you need Availability Zones?</a:t>
            </a:r>
          </a:p>
          <a:p>
            <a:pPr marL="457200" indent="-457200">
              <a:buFont typeface="Arial" panose="020B0604020202020204" pitchFamily="34" charset="0"/>
              <a:buChar char="•"/>
            </a:pPr>
            <a:r>
              <a:rPr lang="en-US" dirty="0"/>
              <a:t>Do you need geo HADR or Failover Groups?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3035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Light" pitchFamily="34" charset="0"/>
                <a:ea typeface="+mn-ea"/>
                <a:cs typeface="+mn-cs"/>
              </a:rPr>
              <a:t>Gen5: 20.4 GB - 408 GB (5.1GB/vCore) for read-write queries</a:t>
            </a:r>
            <a:br>
              <a:rPr lang="en-US" dirty="0"/>
            </a:br>
            <a:r>
              <a:rPr lang="en-US" sz="1200" b="0" i="0" kern="1200" dirty="0">
                <a:solidFill>
                  <a:schemeClr val="tx1"/>
                </a:solidFill>
                <a:effectLst/>
                <a:latin typeface="Segoe UI Light" pitchFamily="34" charset="0"/>
                <a:ea typeface="+mn-ea"/>
                <a:cs typeface="+mn-cs"/>
              </a:rPr>
              <a:t>+ additional 20.4 GB - 408 GB (5.1GB/vCore) for read-only queries.</a:t>
            </a:r>
            <a:br>
              <a:rPr lang="en-US" dirty="0"/>
            </a:br>
            <a:r>
              <a:rPr lang="en-US" sz="1200" b="0" i="0" kern="1200" dirty="0">
                <a:solidFill>
                  <a:schemeClr val="tx1"/>
                </a:solidFill>
                <a:effectLst/>
                <a:latin typeface="Segoe UI Light" pitchFamily="34" charset="0"/>
                <a:ea typeface="+mn-ea"/>
                <a:cs typeface="+mn-cs"/>
              </a:rPr>
              <a:t>Add more vCores to get more memory.</a:t>
            </a:r>
          </a:p>
          <a:p>
            <a:endParaRPr lang="en-US" sz="1200" b="0" i="0" kern="1200" dirty="0">
              <a:solidFill>
                <a:schemeClr val="tx1"/>
              </a:solidFill>
              <a:effectLst/>
              <a:latin typeface="Segoe UI Light" pitchFamily="34" charset="0"/>
              <a:ea typeface="+mn-ea"/>
              <a:cs typeface="+mn-cs"/>
            </a:endParaRPr>
          </a:p>
          <a:p>
            <a:r>
              <a:rPr lang="en-US" sz="1200" dirty="0"/>
              <a:t>Max Capacities</a:t>
            </a:r>
          </a:p>
          <a:p>
            <a:r>
              <a:rPr lang="en-US" sz="1200" dirty="0"/>
              <a:t>	Azure SQL Database - Up to 128 vCores and 4TB Memory and 4TB Database (data)</a:t>
            </a:r>
          </a:p>
          <a:p>
            <a:r>
              <a:rPr lang="en-US" sz="1200" dirty="0"/>
              <a:t>	Hyperscale – 100TB Max Database Size</a:t>
            </a:r>
          </a:p>
          <a:p>
            <a:r>
              <a:rPr lang="en-US" sz="1200" dirty="0"/>
              <a:t>	Managed Instance – Up to 80 vCores, 400GB Memory, and 8TB Database (data)</a:t>
            </a:r>
          </a:p>
          <a:p>
            <a:r>
              <a:rPr lang="en-US" sz="1200" dirty="0"/>
              <a:t>	Use </a:t>
            </a:r>
            <a:r>
              <a:rPr lang="en-US" sz="1200" b="1" dirty="0" err="1"/>
              <a:t>sys.dm_os_job_object</a:t>
            </a:r>
            <a:r>
              <a:rPr lang="en-US" sz="1200" b="1" dirty="0"/>
              <a:t> </a:t>
            </a:r>
            <a:r>
              <a:rPr lang="en-US" sz="1200" dirty="0"/>
              <a:t>for match </a:t>
            </a:r>
            <a:r>
              <a:rPr lang="en-US" sz="1200" i="1" dirty="0"/>
              <a:t>true</a:t>
            </a:r>
            <a:r>
              <a:rPr lang="en-US" sz="1200" dirty="0"/>
              <a:t> capacities.</a:t>
            </a:r>
          </a:p>
          <a:p>
            <a:pPr lvl="0"/>
            <a:r>
              <a:rPr lang="en-US" sz="1200" dirty="0"/>
              <a:t>Indexes</a:t>
            </a:r>
          </a:p>
          <a:p>
            <a:pPr lvl="0"/>
            <a:r>
              <a:rPr lang="en-US" sz="1200" dirty="0"/>
              <a:t>	All index types are supported across Azure SQL</a:t>
            </a:r>
          </a:p>
          <a:p>
            <a:pPr lvl="0"/>
            <a:r>
              <a:rPr lang="en-US" sz="1200" dirty="0"/>
              <a:t>	Online and resumable indexes fully supported</a:t>
            </a:r>
          </a:p>
          <a:p>
            <a:pPr lvl="0"/>
            <a:r>
              <a:rPr lang="en-US" sz="1200" dirty="0"/>
              <a:t>	Columnstore Indexes available in almost all tiers. (not in S0,S1,S2)</a:t>
            </a:r>
          </a:p>
          <a:p>
            <a:pPr lvl="0"/>
            <a:r>
              <a:rPr lang="en-US" sz="1200" dirty="0"/>
              <a:t>In-Memory OLTP</a:t>
            </a:r>
          </a:p>
          <a:p>
            <a:pPr lvl="0"/>
            <a:r>
              <a:rPr lang="en-US" sz="1200" dirty="0"/>
              <a:t>	Available in Business Critical Tiers</a:t>
            </a:r>
          </a:p>
          <a:p>
            <a:pPr lvl="0"/>
            <a:r>
              <a:rPr lang="en-US" sz="1200" dirty="0"/>
              <a:t>	Memory Optimized FILEGROUP created with database creation</a:t>
            </a:r>
          </a:p>
          <a:p>
            <a:pPr lvl="0"/>
            <a:r>
              <a:rPr lang="en-US" sz="1200" dirty="0"/>
              <a:t>	Max memory a ration of overall memory limit</a:t>
            </a:r>
          </a:p>
          <a:p>
            <a:pPr lvl="0"/>
            <a:r>
              <a:rPr lang="en-US" sz="1200" dirty="0"/>
              <a:t>Partitions</a:t>
            </a:r>
          </a:p>
          <a:p>
            <a:pPr lvl="0"/>
            <a:r>
              <a:rPr lang="en-US" sz="1200" dirty="0"/>
              <a:t>	Supported for both Azure SQL Database and Managed Instance</a:t>
            </a:r>
          </a:p>
          <a:p>
            <a:pPr lvl="0"/>
            <a:r>
              <a:rPr lang="en-US" sz="1200" dirty="0"/>
              <a:t>	Placement on filegroups only supported for Managed Instance</a:t>
            </a:r>
          </a:p>
          <a:p>
            <a:pPr lvl="0"/>
            <a:r>
              <a:rPr lang="en-US" sz="1200" dirty="0"/>
              <a:t>New SQL Server 2019 Performance enhancements</a:t>
            </a:r>
          </a:p>
          <a:p>
            <a:pPr lvl="0"/>
            <a:r>
              <a:rPr lang="en-US" sz="1200" dirty="0"/>
              <a:t>	Many of the performance enhancements in SQL Server 2019 are available in Azure SQL. Check the </a:t>
            </a:r>
            <a:r>
              <a:rPr lang="en-US" sz="1200" dirty="0">
                <a:hlinkClick r:id="rId3"/>
              </a:rPr>
              <a:t>documentation</a:t>
            </a:r>
            <a:r>
              <a:rPr lang="en-US" sz="1200" dirty="0"/>
              <a:t> for each option. </a:t>
            </a:r>
            <a:r>
              <a:rPr lang="en-US" sz="1200" dirty="0">
                <a:hlinkClick r:id="rId3"/>
              </a:rPr>
              <a:t>https://docs.microsoft.com/en-us/sql/sql-server/what-s-new-in-sql-server-ver15?view=sql-server-ver15</a:t>
            </a:r>
            <a:endParaRPr lang="en-US" sz="1200" dirty="0"/>
          </a:p>
          <a:p>
            <a:pPr lvl="0"/>
            <a:r>
              <a:rPr lang="en-US" sz="1200" dirty="0"/>
              <a:t>	</a:t>
            </a:r>
            <a:r>
              <a:rPr lang="en-US" dirty="0"/>
              <a:t>Not 100% in Azure SQL (today)</a:t>
            </a:r>
          </a:p>
          <a:p>
            <a:pPr lvl="0"/>
            <a:r>
              <a:rPr lang="en-US" dirty="0"/>
              <a:t>Intelligent Query Processing (except for Scalar UDF </a:t>
            </a:r>
            <a:r>
              <a:rPr lang="en-US" dirty="0" err="1"/>
              <a:t>Inling</a:t>
            </a:r>
            <a:r>
              <a:rPr lang="en-US" dirty="0"/>
              <a:t>)</a:t>
            </a:r>
          </a:p>
          <a:p>
            <a:pPr lvl="0"/>
            <a:r>
              <a:rPr lang="en-US" dirty="0"/>
              <a:t>Automatic Plan Correction</a:t>
            </a:r>
          </a:p>
          <a:p>
            <a:pPr lvl="0"/>
            <a:endParaRPr lang="en-US" sz="12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Gen5: 20.4 GB - 408 GB (5.1GB/vCore) for read-write queries</a:t>
            </a:r>
            <a:br>
              <a:rPr lang="en-US" dirty="0"/>
            </a:br>
            <a:r>
              <a:rPr lang="en-US" sz="882" b="0" i="0" kern="1200" dirty="0">
                <a:solidFill>
                  <a:schemeClr val="tx1"/>
                </a:solidFill>
                <a:effectLst/>
                <a:latin typeface="Segoe UI Light" pitchFamily="34" charset="0"/>
                <a:ea typeface="+mn-ea"/>
                <a:cs typeface="+mn-cs"/>
              </a:rPr>
              <a:t>+ additional 20.4 GB - 408 GB (5.1GB/vCore) for read-only queries.</a:t>
            </a:r>
            <a:br>
              <a:rPr lang="en-US" dirty="0"/>
            </a:br>
            <a:r>
              <a:rPr lang="en-US" sz="882" b="0" i="0" kern="1200" dirty="0">
                <a:solidFill>
                  <a:schemeClr val="tx1"/>
                </a:solidFill>
                <a:effectLst/>
                <a:latin typeface="Segoe UI Light" pitchFamily="34" charset="0"/>
                <a:ea typeface="+mn-ea"/>
                <a:cs typeface="+mn-cs"/>
              </a:rPr>
              <a:t>Add more vCores to get more memory.</a:t>
            </a:r>
          </a:p>
          <a:p>
            <a:endParaRPr lang="en-US" sz="882" b="0" i="0" kern="1200" dirty="0">
              <a:solidFill>
                <a:schemeClr val="tx1"/>
              </a:solidFill>
              <a:effectLst/>
              <a:latin typeface="Segoe UI Light" pitchFamily="34" charset="0"/>
              <a:ea typeface="+mn-ea"/>
              <a:cs typeface="+mn-cs"/>
            </a:endParaRPr>
          </a:p>
          <a:p>
            <a:r>
              <a:rPr lang="en-US" sz="900" dirty="0"/>
              <a:t>Max Capacities</a:t>
            </a:r>
          </a:p>
          <a:p>
            <a:r>
              <a:rPr lang="en-US" sz="900" dirty="0"/>
              <a:t>	Azure SQL Database - Up to 128 vCores and 4TB Memory and 4TB Database (data)</a:t>
            </a:r>
          </a:p>
          <a:p>
            <a:r>
              <a:rPr lang="en-US" sz="900" dirty="0"/>
              <a:t>	Hyperscale – 100TB Max Database Size</a:t>
            </a:r>
          </a:p>
          <a:p>
            <a:r>
              <a:rPr lang="en-US" sz="900" dirty="0"/>
              <a:t>	Managed Instance – Up to 80 vCores, 400GB Memory, and 8TB Database (data)</a:t>
            </a:r>
          </a:p>
          <a:p>
            <a:r>
              <a:rPr lang="en-US" sz="900" dirty="0"/>
              <a:t>	Use </a:t>
            </a:r>
            <a:r>
              <a:rPr lang="en-US" sz="900" b="1" dirty="0" err="1"/>
              <a:t>sys.dm_os_job_object</a:t>
            </a:r>
            <a:r>
              <a:rPr lang="en-US" sz="900" b="1" dirty="0"/>
              <a:t> </a:t>
            </a:r>
            <a:r>
              <a:rPr lang="en-US" sz="900" dirty="0"/>
              <a:t>for match </a:t>
            </a:r>
            <a:r>
              <a:rPr lang="en-US" sz="900" i="1" dirty="0"/>
              <a:t>true</a:t>
            </a:r>
            <a:r>
              <a:rPr lang="en-US" sz="900" dirty="0"/>
              <a:t> capacities.</a:t>
            </a:r>
          </a:p>
          <a:p>
            <a:pPr lvl="0"/>
            <a:r>
              <a:rPr lang="en-US" sz="900" dirty="0"/>
              <a:t>Indexes</a:t>
            </a:r>
          </a:p>
          <a:p>
            <a:pPr lvl="0"/>
            <a:r>
              <a:rPr lang="en-US" sz="900" dirty="0"/>
              <a:t>	All index types are supported across Azure SQL</a:t>
            </a:r>
          </a:p>
          <a:p>
            <a:pPr lvl="0"/>
            <a:r>
              <a:rPr lang="en-US" sz="900" dirty="0"/>
              <a:t>	Online and resumable indexes fully supported</a:t>
            </a:r>
          </a:p>
          <a:p>
            <a:pPr lvl="0"/>
            <a:r>
              <a:rPr lang="en-US" sz="900" dirty="0"/>
              <a:t>	Columnstore Indexes available in almost all tiers.</a:t>
            </a:r>
          </a:p>
          <a:p>
            <a:pPr lvl="0"/>
            <a:r>
              <a:rPr lang="en-US" sz="900" dirty="0"/>
              <a:t>In-Memory OLTP</a:t>
            </a:r>
          </a:p>
          <a:p>
            <a:pPr lvl="0"/>
            <a:r>
              <a:rPr lang="en-US" sz="900" dirty="0"/>
              <a:t>	Available in Business Critical Tiers</a:t>
            </a:r>
          </a:p>
          <a:p>
            <a:pPr lvl="0"/>
            <a:r>
              <a:rPr lang="en-US" sz="900" dirty="0"/>
              <a:t>	Memory Optimized FILEGROUP created with database creation</a:t>
            </a:r>
          </a:p>
          <a:p>
            <a:pPr lvl="0"/>
            <a:r>
              <a:rPr lang="en-US" sz="900" dirty="0"/>
              <a:t>	Max memory a ration of overall memory limit</a:t>
            </a:r>
          </a:p>
          <a:p>
            <a:pPr lvl="0"/>
            <a:r>
              <a:rPr lang="en-US" sz="900" dirty="0"/>
              <a:t>Partitions</a:t>
            </a:r>
          </a:p>
          <a:p>
            <a:pPr lvl="0"/>
            <a:r>
              <a:rPr lang="en-US" sz="900" dirty="0"/>
              <a:t>	Supported for both Azure SQL Database and Managed Instance</a:t>
            </a:r>
          </a:p>
          <a:p>
            <a:pPr lvl="0"/>
            <a:r>
              <a:rPr lang="en-US" sz="900" dirty="0"/>
              <a:t>	Placement on filegroups only supported for Managed Instance</a:t>
            </a:r>
          </a:p>
          <a:p>
            <a:pPr lvl="0"/>
            <a:r>
              <a:rPr lang="en-US" sz="900" dirty="0"/>
              <a:t>New SQL Server 2019 Performance enhancements</a:t>
            </a:r>
          </a:p>
          <a:p>
            <a:pPr lvl="0"/>
            <a:r>
              <a:rPr lang="en-US" sz="900" dirty="0"/>
              <a:t>	Not 100% in Azure SQL (today)</a:t>
            </a:r>
          </a:p>
          <a:p>
            <a:pPr lvl="0"/>
            <a:r>
              <a:rPr lang="en-US" sz="900" dirty="0"/>
              <a:t>	Intelligent Query Processing (except for Scalar UDF </a:t>
            </a:r>
            <a:r>
              <a:rPr lang="en-US" sz="900" dirty="0" err="1"/>
              <a:t>Inling</a:t>
            </a:r>
            <a:r>
              <a:rPr lang="en-US" sz="900" dirty="0"/>
              <a:t>)</a:t>
            </a:r>
          </a:p>
          <a:p>
            <a:pPr lvl="0"/>
            <a:r>
              <a:rPr lang="en-US" sz="900" dirty="0"/>
              <a:t>	Automatic Plan Correction</a:t>
            </a:r>
          </a:p>
          <a:p>
            <a:pPr lvl="0"/>
            <a:r>
              <a:rPr lang="en-US" sz="900" dirty="0"/>
              <a:t>	Many of the performance enhancements in SQL Server 2019 are available in Azure SQL. Check the </a:t>
            </a:r>
            <a:r>
              <a:rPr lang="en-US" sz="900" dirty="0">
                <a:hlinkClick r:id="rId3"/>
              </a:rPr>
              <a:t>documentation</a:t>
            </a:r>
            <a:r>
              <a:rPr lang="en-US" sz="900" dirty="0"/>
              <a:t> for each option. </a:t>
            </a:r>
            <a:r>
              <a:rPr lang="en-US" sz="900" dirty="0">
                <a:hlinkClick r:id="rId3"/>
              </a:rPr>
              <a:t>https://docs.microsoft.com/en-us/sql/sql-server/what-s-new-in-sql-server-ver15?view=sql-server-ver15</a:t>
            </a:r>
            <a:endParaRPr lang="en-US" sz="900" dirty="0"/>
          </a:p>
          <a:p>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457200">
              <a:buFont typeface="Arial" panose="020B0604020202020204" pitchFamily="34" charset="0"/>
              <a:buChar char="•"/>
            </a:pPr>
            <a:r>
              <a:rPr lang="en-US" dirty="0"/>
              <a:t>Azure Monitor Metrics and Logs</a:t>
            </a:r>
          </a:p>
          <a:p>
            <a:pPr marL="914400" lvl="2" indent="-457200">
              <a:buFont typeface="Arial" panose="020B0604020202020204" pitchFamily="34" charset="0"/>
              <a:buChar char="•"/>
            </a:pPr>
            <a:r>
              <a:rPr lang="en-US" dirty="0"/>
              <a:t>Metrics and events specific to Azure SQL and specific to Azure resources. Tools can be used all over</a:t>
            </a:r>
          </a:p>
          <a:p>
            <a:pPr marL="685800" lvl="1" indent="-457200">
              <a:buFont typeface="Arial" panose="020B0604020202020204" pitchFamily="34" charset="0"/>
              <a:buChar char="•"/>
            </a:pPr>
            <a:r>
              <a:rPr lang="en-US" dirty="0"/>
              <a:t>Dynamic Management Views</a:t>
            </a:r>
          </a:p>
          <a:p>
            <a:pPr marL="914400" lvl="2" indent="-457200">
              <a:buFont typeface="Arial" panose="020B0604020202020204" pitchFamily="34" charset="0"/>
              <a:buChar char="•"/>
            </a:pPr>
            <a:r>
              <a:rPr lang="en-US" dirty="0"/>
              <a:t>Some DMVs unique to Azure</a:t>
            </a:r>
          </a:p>
          <a:p>
            <a:pPr marL="914400" lvl="2" indent="-457200">
              <a:buFont typeface="Arial" panose="020B0604020202020204" pitchFamily="34" charset="0"/>
              <a:buChar char="•"/>
            </a:pPr>
            <a:r>
              <a:rPr lang="en-US" dirty="0"/>
              <a:t>Number of DMVs available different for SQL Server, Azure SQL DB, and MI</a:t>
            </a:r>
          </a:p>
          <a:p>
            <a:pPr marL="914400" marR="0" lvl="2"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Azure SQL Database many of these need to run in the context of the user database.</a:t>
            </a:r>
          </a:p>
          <a:p>
            <a:pPr marL="685800" lvl="1" indent="-457200">
              <a:buFont typeface="Arial" panose="020B0604020202020204" pitchFamily="34" charset="0"/>
              <a:buChar char="•"/>
            </a:pPr>
            <a:r>
              <a:rPr lang="en-US" dirty="0"/>
              <a:t>Extended Events</a:t>
            </a:r>
          </a:p>
          <a:p>
            <a:pPr marL="914400" lvl="2" indent="-457200">
              <a:buFont typeface="Arial" panose="020B0604020202020204" pitchFamily="34" charset="0"/>
              <a:buChar char="•"/>
            </a:pPr>
            <a:r>
              <a:rPr lang="en-US" dirty="0"/>
              <a:t>Targets: Azure SQL DB supports file, </a:t>
            </a:r>
            <a:r>
              <a:rPr lang="en-US" dirty="0" err="1"/>
              <a:t>ring_buffer</a:t>
            </a:r>
            <a:r>
              <a:rPr lang="en-US" dirty="0"/>
              <a:t>, and counter targets. File targets stored in Azure Blob Storage</a:t>
            </a:r>
          </a:p>
          <a:p>
            <a:pPr marL="914400" lvl="2" indent="-457200">
              <a:buFont typeface="Arial" panose="020B0604020202020204" pitchFamily="34" charset="0"/>
              <a:buChar char="•"/>
            </a:pPr>
            <a:r>
              <a:rPr lang="en-US" dirty="0"/>
              <a:t>Targets Azure MI supports all targets of SQL Server</a:t>
            </a:r>
          </a:p>
          <a:p>
            <a:pPr marL="914400" lvl="2" indent="-457200">
              <a:buFont typeface="Arial" panose="020B0604020202020204" pitchFamily="34" charset="0"/>
              <a:buChar char="•"/>
            </a:pPr>
            <a:r>
              <a:rPr lang="en-US" dirty="0"/>
              <a:t>Events: Azure SQL DB supports a subset of SQL Server events plus Azure specific events</a:t>
            </a:r>
          </a:p>
          <a:p>
            <a:pPr marL="914400" lvl="2" indent="-457200">
              <a:buFont typeface="Arial" panose="020B0604020202020204" pitchFamily="34" charset="0"/>
              <a:buChar char="•"/>
            </a:pPr>
            <a:r>
              <a:rPr lang="en-US" dirty="0"/>
              <a:t>Events: Azure SQL MI supports all SQL Server events plus other Azure specific events</a:t>
            </a:r>
          </a:p>
          <a:p>
            <a:pPr marL="685800" lvl="1" indent="-457200">
              <a:buFont typeface="Arial" panose="020B0604020202020204" pitchFamily="34" charset="0"/>
              <a:buChar char="•"/>
            </a:pPr>
            <a:r>
              <a:rPr lang="en-US" dirty="0"/>
              <a:t>Query Store</a:t>
            </a:r>
          </a:p>
          <a:p>
            <a:pPr marL="914400" lvl="2" indent="-457200">
              <a:buFont typeface="Arial" panose="020B0604020202020204" pitchFamily="34" charset="0"/>
              <a:buChar char="•"/>
            </a:pPr>
            <a:r>
              <a:rPr lang="en-US" dirty="0"/>
              <a:t>Performance Overview and Query Performance Insights in portal uses Query Store</a:t>
            </a:r>
          </a:p>
          <a:p>
            <a:pPr marL="914400" lvl="2" indent="-457200">
              <a:buFont typeface="Arial" panose="020B0604020202020204" pitchFamily="34" charset="0"/>
              <a:buChar char="•"/>
            </a:pPr>
            <a:r>
              <a:rPr lang="en-US" dirty="0"/>
              <a:t>Catalog views and SSMS Reports work just like SQL Server</a:t>
            </a:r>
          </a:p>
          <a:p>
            <a:pPr lvl="0"/>
            <a:endParaRPr lang="en-US" dirty="0"/>
          </a:p>
          <a:p>
            <a:pPr lvl="0"/>
            <a:r>
              <a:rPr lang="en-US" dirty="0"/>
              <a:t>As of 2/23/2020 Azure SQL MI supports 2400+ events. SQL Server 2019 has 1800+ events</a:t>
            </a:r>
          </a:p>
          <a:p>
            <a:pPr lvl="0"/>
            <a:r>
              <a:rPr lang="en-US" dirty="0"/>
              <a:t>Azure SQL DB supports 392 events</a:t>
            </a:r>
          </a:p>
          <a:p>
            <a:pPr lvl="0"/>
            <a:endParaRPr lang="en-US" dirty="0"/>
          </a:p>
          <a:p>
            <a:pPr lvl="0"/>
            <a:r>
              <a:rPr lang="en-US" dirty="0"/>
              <a:t>Azure SQL DB has 202 DMVs</a:t>
            </a:r>
          </a:p>
          <a:p>
            <a:pPr lvl="0"/>
            <a:r>
              <a:rPr lang="en-US" dirty="0"/>
              <a:t>Azure SQL MI has 323 DMVs</a:t>
            </a:r>
          </a:p>
          <a:p>
            <a:pPr lvl="0"/>
            <a:r>
              <a:rPr lang="en-US" dirty="0"/>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7:04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998D10-1A0D-45EF-95E5-10B37177F386}" type="slidenum">
              <a:rPr lang="en-US" smtClean="0"/>
              <a:t>2</a:t>
            </a:fld>
            <a:endParaRPr lang="en-US"/>
          </a:p>
        </p:txBody>
      </p:sp>
    </p:spTree>
    <p:extLst>
      <p:ext uri="{BB962C8B-B14F-4D97-AF65-F5344CB8AC3E}">
        <p14:creationId xmlns:p14="http://schemas.microsoft.com/office/powerpoint/2010/main" val="2595000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Alright, so let’s say I get woken up at 2AM for some sort of performance issue in Azure SQL Database. Investigating and checking it out is very similar to on-prem. First, we’ll check the resource consumption right, and if there are issues here I want to start there. So I can check </a:t>
            </a:r>
            <a:r>
              <a:rPr lang="en-US" sz="1400" dirty="0" err="1"/>
              <a:t>sys.dm_db_resource_stats</a:t>
            </a:r>
            <a:r>
              <a:rPr lang="en-US" sz="1400" dirty="0"/>
              <a:t> using the Azure Portal, PowerShell or alerts that we might have set up. </a:t>
            </a:r>
          </a:p>
          <a:p>
            <a:endParaRPr lang="en-US" sz="1400" dirty="0"/>
          </a:p>
          <a:p>
            <a:r>
              <a:rPr lang="en-US" sz="1400" dirty="0"/>
              <a:t>Next, we might check if we are running CPU hot. And if I am, for example let’s say I’m running like 90% over time, I might check, is it execution or compilation overhead? Now we can start to use all our on-prem skills. We can leverage things like the Query Store, </a:t>
            </a:r>
            <a:r>
              <a:rPr lang="en-US" sz="1400" dirty="0" err="1"/>
              <a:t>dm_exec_query_stats</a:t>
            </a:r>
            <a:r>
              <a:rPr lang="en-US" sz="1400" dirty="0"/>
              <a:t>, </a:t>
            </a:r>
            <a:r>
              <a:rPr lang="en-US" sz="1400" dirty="0" err="1"/>
              <a:t>dm_exec_procedure_stats</a:t>
            </a:r>
            <a:r>
              <a:rPr lang="en-US" sz="1400" dirty="0"/>
              <a:t>…</a:t>
            </a:r>
          </a:p>
          <a:p>
            <a:endParaRPr lang="en-US" sz="1400" dirty="0"/>
          </a:p>
          <a:p>
            <a:r>
              <a:rPr lang="en-US" sz="1400" dirty="0"/>
              <a:t>Now, if we aren’t running hot on CPUs and it was pretty clear it wasn’t compilation or execution, then you can look at wait statistics. We’ll try to find what’s waiting, and we do this the same way that you’d do it on-prem. Leveraging the query store, there are actually certain waits that get stored there too. </a:t>
            </a:r>
          </a:p>
          <a:p>
            <a:endParaRPr lang="en-US" sz="1400" dirty="0"/>
          </a:p>
          <a:p>
            <a:r>
              <a:rPr lang="en-US" sz="1400" dirty="0"/>
              <a:t>So the only big difference is checking that resource consumption.</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dirty="0"/>
              <a:t>GP 2vCore says memory limit is ~10Gb. </a:t>
            </a:r>
            <a:r>
              <a:rPr lang="en-US" sz="1400" dirty="0" err="1"/>
              <a:t>Dm_os_performance_counters</a:t>
            </a:r>
            <a:r>
              <a:rPr lang="en-US" sz="1400" dirty="0"/>
              <a:t> shows Target at 7Gb after db is created. I could never get the Target to go above that number. What is the other 3Gb used for?</a:t>
            </a:r>
          </a:p>
          <a:p>
            <a:pPr marL="0" indent="0">
              <a:buFont typeface="Arial" panose="020B0604020202020204" pitchFamily="34" charset="0"/>
              <a:buNone/>
            </a:pPr>
            <a:endParaRPr lang="en-US" sz="1400" dirty="0"/>
          </a:p>
          <a:p>
            <a:pPr marL="457200" indent="-457200">
              <a:buFont typeface="Arial" panose="020B0604020202020204" pitchFamily="34" charset="0"/>
              <a:buChar char="•"/>
            </a:pPr>
            <a:r>
              <a:rPr lang="en-US" sz="1400" dirty="0"/>
              <a:t>Use Running vs Waiting as you would SQL Server</a:t>
            </a:r>
          </a:p>
          <a:p>
            <a:pPr marL="457200" indent="-457200">
              <a:buFont typeface="Arial" panose="020B0604020202020204" pitchFamily="34" charset="0"/>
              <a:buChar char="•"/>
            </a:pPr>
            <a:r>
              <a:rPr lang="en-US" sz="1400" dirty="0"/>
              <a:t>Resolve blocking and deadlocking just as you would SQL Server</a:t>
            </a:r>
          </a:p>
          <a:p>
            <a:pPr marL="457200" indent="-457200">
              <a:buFont typeface="Arial" panose="020B0604020202020204" pitchFamily="34" charset="0"/>
              <a:buChar char="•"/>
            </a:pPr>
            <a:r>
              <a:rPr lang="en-US" sz="1400" dirty="0"/>
              <a:t>High CPU typically requires query tuning or more CPUs resources</a:t>
            </a:r>
          </a:p>
          <a:p>
            <a:pPr marL="457200" indent="-457200">
              <a:buFont typeface="Arial" panose="020B0604020202020204" pitchFamily="34" charset="0"/>
              <a:buChar char="•"/>
            </a:pPr>
            <a:r>
              <a:rPr lang="en-US" sz="1400" dirty="0"/>
              <a:t>PAGEIOLATCH and WRITELOG high wait times may require</a:t>
            </a:r>
          </a:p>
          <a:p>
            <a:pPr marL="685800" lvl="1" indent="-457200">
              <a:buFont typeface="Arial" panose="020B0604020202020204" pitchFamily="34" charset="0"/>
              <a:buChar char="•"/>
            </a:pPr>
            <a:r>
              <a:rPr lang="en-US" sz="1400" dirty="0"/>
              <a:t>Change Pricing Tier to get better IOPs and/or latency.</a:t>
            </a:r>
          </a:p>
          <a:p>
            <a:pPr marL="685800" lvl="1" indent="-457200">
              <a:buFont typeface="Arial" panose="020B0604020202020204" pitchFamily="34" charset="0"/>
              <a:buChar char="•"/>
            </a:pPr>
            <a:r>
              <a:rPr lang="en-US" sz="1400" dirty="0"/>
              <a:t>For Managed Instance, # files and/or file size can help with IOPs and I/O throttling</a:t>
            </a:r>
          </a:p>
          <a:p>
            <a:pPr marL="685800" lvl="1" indent="-457200">
              <a:buFont typeface="Arial" panose="020B0604020202020204" pitchFamily="34" charset="0"/>
              <a:buChar char="•"/>
            </a:pPr>
            <a:r>
              <a:rPr lang="en-US" sz="1400" dirty="0"/>
              <a:t>Business Critical is always the best for I/O sensitive applications</a:t>
            </a:r>
          </a:p>
          <a:p>
            <a:pPr marL="685800" lvl="1" indent="-457200">
              <a:buFont typeface="Arial" panose="020B0604020202020204" pitchFamily="34" charset="0"/>
              <a:buChar char="•"/>
            </a:pPr>
            <a:r>
              <a:rPr lang="en-US" sz="1400" dirty="0"/>
              <a:t>You may not have enough memory so move up tier or cores to get more</a:t>
            </a:r>
          </a:p>
          <a:p>
            <a:pPr marL="685800" lvl="1" indent="-457200">
              <a:buFont typeface="Arial" panose="020B0604020202020204" pitchFamily="34" charset="0"/>
              <a:buChar char="•"/>
            </a:pPr>
            <a:r>
              <a:rPr lang="en-US" sz="1400" dirty="0"/>
              <a:t>Applications may not be tuned such as singleton transactions or scans</a:t>
            </a:r>
          </a:p>
          <a:p>
            <a:pPr marL="285750" indent="-285750">
              <a:buFont typeface="Arial" panose="020B0604020202020204" pitchFamily="34" charset="0"/>
              <a:buChar char="•"/>
            </a:pPr>
            <a:r>
              <a:rPr lang="en-US" sz="1400" dirty="0"/>
              <a:t>PAGELATCH waits are just like SQL Server.</a:t>
            </a:r>
          </a:p>
          <a:p>
            <a:pPr marL="285750" indent="-285750">
              <a:buFont typeface="Arial" panose="020B0604020202020204" pitchFamily="34" charset="0"/>
              <a:buChar char="•"/>
            </a:pPr>
            <a:r>
              <a:rPr lang="en-US" sz="1400" dirty="0"/>
              <a:t>Databases use indirect checkpoints</a:t>
            </a:r>
          </a:p>
          <a:p>
            <a:pPr marL="285750" indent="-285750">
              <a:buFont typeface="Arial" panose="020B0604020202020204" pitchFamily="34" charset="0"/>
              <a:buChar char="•"/>
            </a:pPr>
            <a:r>
              <a:rPr lang="en-US" sz="1400" dirty="0"/>
              <a:t>Buffer Pool Limits</a:t>
            </a:r>
          </a:p>
          <a:p>
            <a:pPr marL="514350" lvl="1" indent="-285750">
              <a:buFont typeface="Arial" panose="020B0604020202020204" pitchFamily="34" charset="0"/>
              <a:buChar char="•"/>
            </a:pPr>
            <a:r>
              <a:rPr lang="en-US" sz="1400" dirty="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dirty="0"/>
              <a:t>You cannot control max or min server memory</a:t>
            </a:r>
          </a:p>
          <a:p>
            <a:pPr marL="514350" lvl="1" indent="-285750">
              <a:buFont typeface="Arial" panose="020B0604020202020204" pitchFamily="34" charset="0"/>
              <a:buChar char="•"/>
            </a:pPr>
            <a:r>
              <a:rPr lang="en-US" sz="1400" dirty="0"/>
              <a:t>Managed Instance supports RG</a:t>
            </a:r>
          </a:p>
          <a:p>
            <a:pPr marL="342900" indent="-342900">
              <a:buFont typeface="Arial" panose="020B0604020202020204" pitchFamily="34" charset="0"/>
              <a:buChar char="•"/>
            </a:pPr>
            <a:r>
              <a:rPr lang="en-US" sz="1400" dirty="0"/>
              <a:t>Memory Grants</a:t>
            </a:r>
          </a:p>
          <a:p>
            <a:pPr marL="571500" lvl="1" indent="-342900">
              <a:buFont typeface="Arial" panose="020B0604020202020204" pitchFamily="34" charset="0"/>
              <a:buChar char="•"/>
            </a:pPr>
            <a:r>
              <a:rPr lang="en-US" sz="1400" dirty="0"/>
              <a:t>Over and underestimate can still be an issue</a:t>
            </a:r>
          </a:p>
          <a:p>
            <a:pPr marL="571500" lvl="1" indent="-342900">
              <a:buFont typeface="Arial" panose="020B0604020202020204" pitchFamily="34" charset="0"/>
              <a:buChar char="•"/>
            </a:pPr>
            <a:r>
              <a:rPr lang="en-US" sz="1400" dirty="0"/>
              <a:t>There is no RG control for this except in MI</a:t>
            </a:r>
          </a:p>
          <a:p>
            <a:pPr marL="285750" indent="-285750">
              <a:buFont typeface="Arial" panose="020B0604020202020204" pitchFamily="34" charset="0"/>
              <a:buChar char="•"/>
            </a:pPr>
            <a:r>
              <a:rPr lang="en-US" sz="1400" dirty="0"/>
              <a:t>Plan Cache Eviction</a:t>
            </a:r>
          </a:p>
          <a:p>
            <a:pPr marL="514350" lvl="1" indent="-285750">
              <a:buFont typeface="Arial" panose="020B0604020202020204" pitchFamily="34" charset="0"/>
              <a:buChar char="•"/>
            </a:pPr>
            <a:r>
              <a:rPr lang="en-US" sz="1400" dirty="0"/>
              <a:t>Do gateways still exist?</a:t>
            </a:r>
          </a:p>
          <a:p>
            <a:pPr marL="514350" lvl="1" indent="-285750">
              <a:buFont typeface="Arial" panose="020B0604020202020204" pitchFamily="34" charset="0"/>
              <a:buChar char="•"/>
            </a:pPr>
            <a:r>
              <a:rPr lang="en-US" sz="1400" dirty="0"/>
              <a:t>FORCED_PARAMETERIZATION supported for DB and MI</a:t>
            </a:r>
          </a:p>
          <a:p>
            <a:pPr marL="514350" lvl="1" indent="-285750">
              <a:buFont typeface="Arial" panose="020B0604020202020204" pitchFamily="34" charset="0"/>
              <a:buChar char="•"/>
            </a:pPr>
            <a:r>
              <a:rPr lang="en-US" sz="1400" dirty="0"/>
              <a:t>Optimized for ad hoc workloads supported in MI but not in DB</a:t>
            </a:r>
          </a:p>
          <a:p>
            <a:pPr marL="514350" lvl="1" indent="-285750">
              <a:buFont typeface="Arial" panose="020B0604020202020204" pitchFamily="34" charset="0"/>
              <a:buChar char="•"/>
            </a:pPr>
            <a:endParaRPr lang="en-US" sz="1400" dirty="0"/>
          </a:p>
          <a:p>
            <a:pPr marL="514350" lvl="1" indent="-2857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dirty="0"/>
          </a:p>
          <a:p>
            <a:pPr lvl="0"/>
            <a:r>
              <a:rPr lang="en-US" baseline="0" dirty="0"/>
              <a:t>Scaling CPU Capacity</a:t>
            </a:r>
            <a:endParaRPr lang="en-US" dirty="0"/>
          </a:p>
          <a:p>
            <a:pPr lvl="1"/>
            <a:r>
              <a:rPr lang="en-US" baseline="0" dirty="0"/>
              <a:t>Portal, T-SQL, </a:t>
            </a:r>
            <a:r>
              <a:rPr lang="en-US" baseline="0" dirty="0" err="1"/>
              <a:t>Powershell</a:t>
            </a:r>
            <a:r>
              <a:rPr lang="en-US" baseline="0" dirty="0"/>
              <a:t>, or REST</a:t>
            </a:r>
            <a:endParaRPr lang="en-US" dirty="0"/>
          </a:p>
          <a:p>
            <a:pPr lvl="1"/>
            <a:r>
              <a:rPr lang="en-US" baseline="0" dirty="0"/>
              <a:t>Downtime (can be very fast) but no migration required</a:t>
            </a:r>
            <a:endParaRPr lang="en-US" dirty="0"/>
          </a:p>
          <a:p>
            <a:pPr lvl="1"/>
            <a:r>
              <a:rPr lang="en-US" baseline="0" dirty="0"/>
              <a:t>Hyperscale can scale in constant time</a:t>
            </a:r>
            <a:endParaRPr lang="en-US" dirty="0"/>
          </a:p>
          <a:p>
            <a:pPr lvl="0"/>
            <a:r>
              <a:rPr lang="en-US" dirty="0"/>
              <a:t>I/O performance</a:t>
            </a:r>
          </a:p>
          <a:p>
            <a:pPr lvl="1"/>
            <a:r>
              <a:rPr lang="en-US" baseline="0" dirty="0"/>
              <a:t>Do you know IOPS? IOPS restrictions may show up in the form of longer I/O waits</a:t>
            </a:r>
            <a:endParaRPr lang="en-US" dirty="0"/>
          </a:p>
          <a:p>
            <a:pPr lvl="1"/>
            <a:r>
              <a:rPr lang="en-US" dirty="0"/>
              <a:t>Scale up vCores or move to Business Critical/Hyperscale for higher IOPS</a:t>
            </a:r>
          </a:p>
          <a:p>
            <a:pPr lvl="1"/>
            <a:r>
              <a:rPr lang="en-US" baseline="0" dirty="0"/>
              <a:t>For faster I/O latency for DB, consider Business Critical or Hyperscale</a:t>
            </a:r>
            <a:endParaRPr lang="en-US" dirty="0"/>
          </a:p>
          <a:p>
            <a:pPr lvl="1"/>
            <a:r>
              <a:rPr lang="en-US" baseline="0" dirty="0"/>
              <a:t>For faster I/O latency for MI, move to Business Critical or change # files or file size</a:t>
            </a:r>
            <a:endParaRPr lang="en-US" dirty="0"/>
          </a:p>
          <a:p>
            <a:pPr lvl="1"/>
            <a:r>
              <a:rPr lang="en-US" dirty="0"/>
              <a:t>Consider multi-statement transactions for log I/O latency</a:t>
            </a:r>
          </a:p>
          <a:p>
            <a:pPr lvl="0"/>
            <a:r>
              <a:rPr lang="en-US" baseline="0" dirty="0"/>
              <a:t>Increasing Memory or Workers</a:t>
            </a:r>
            <a:endParaRPr lang="en-US" dirty="0"/>
          </a:p>
          <a:p>
            <a:pPr lvl="1"/>
            <a:r>
              <a:rPr lang="en-US" baseline="0" dirty="0"/>
              <a:t>For DB, scale up vCores with higher limits for more memory or workers</a:t>
            </a:r>
            <a:endParaRPr lang="en-US" dirty="0"/>
          </a:p>
          <a:p>
            <a:pPr lvl="1"/>
            <a:r>
              <a:rPr lang="en-US" baseline="0" dirty="0"/>
              <a:t>For MI, scale up vCores for more memory</a:t>
            </a:r>
            <a:endParaRPr lang="en-US" dirty="0"/>
          </a:p>
          <a:p>
            <a:pPr lvl="1"/>
            <a:r>
              <a:rPr lang="en-US" baseline="0" dirty="0"/>
              <a:t>Max worker threads for MI</a:t>
            </a:r>
            <a:endParaRPr lang="en-US" dirty="0"/>
          </a:p>
          <a:p>
            <a:pPr lvl="0"/>
            <a:r>
              <a:rPr lang="en-US" baseline="0" dirty="0"/>
              <a:t>Improving Application Latency</a:t>
            </a:r>
            <a:endParaRPr lang="en-US" dirty="0"/>
          </a:p>
          <a:p>
            <a:pPr lvl="1"/>
            <a:r>
              <a:rPr lang="en-US" baseline="0" dirty="0"/>
              <a:t>Use redirect connections and not proxy</a:t>
            </a:r>
            <a:endParaRPr lang="en-US" dirty="0"/>
          </a:p>
          <a:p>
            <a:pPr lvl="1"/>
            <a:r>
              <a:rPr lang="en-US" dirty="0"/>
              <a:t>Optimize “chatty” applications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2:35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activity 1 and 2 from </a:t>
            </a:r>
            <a:r>
              <a:rPr lang="en-US" dirty="0">
                <a:hlinkClick r:id="rId3"/>
              </a:rPr>
              <a:t>https://github.com/microsoft/sqlworkshops-azuresqlworkshop/blob/master/azuresqlworkshop/04-Performance.md#1</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382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Log Governance – this is a governance of transaction log record generation rates not I/O. See this doc for more info: </a:t>
            </a:r>
            <a:r>
              <a:rPr lang="en-US" sz="2000" dirty="0">
                <a:hlinkClick r:id="rId3"/>
              </a:rPr>
              <a:t>https://docs.microsoft.com/en-us/azure/sql-database/sql-database-resource-limits-database-server#transaction-log-rate-governance</a:t>
            </a:r>
            <a:r>
              <a:rPr lang="en-US" sz="2000" dirty="0"/>
              <a:t> --- HS tier provides 100MB/s log rate regardless of service level</a:t>
            </a:r>
          </a:p>
          <a:p>
            <a:pPr marL="571500" lvl="1" indent="-342900">
              <a:buFont typeface="Arial" panose="020B0604020202020204" pitchFamily="34" charset="0"/>
              <a:buChar char="•"/>
            </a:pPr>
            <a:r>
              <a:rPr lang="en-US" sz="1200" dirty="0"/>
              <a:t>LOG_RATE_GOVERNOR wait</a:t>
            </a:r>
          </a:p>
          <a:p>
            <a:pPr marL="571500" lvl="1" indent="-342900">
              <a:buFont typeface="Arial" panose="020B0604020202020204" pitchFamily="34" charset="0"/>
              <a:buChar char="•"/>
            </a:pPr>
            <a:r>
              <a:rPr lang="en-US" sz="1200" dirty="0"/>
              <a:t>INSTANCE_LOG_GOVERNOR wait</a:t>
            </a:r>
          </a:p>
          <a:p>
            <a:pPr marL="342900" indent="-342900">
              <a:buFont typeface="Arial" panose="020B0604020202020204" pitchFamily="34" charset="0"/>
              <a:buChar char="•"/>
            </a:pPr>
            <a:r>
              <a:rPr lang="en-US" sz="2000" dirty="0"/>
              <a:t>Worker Limits</a:t>
            </a:r>
          </a:p>
          <a:p>
            <a:pPr marL="571500" lvl="1" indent="-342900">
              <a:buFont typeface="Arial" panose="020B0604020202020204" pitchFamily="34" charset="0"/>
              <a:buChar char="•"/>
            </a:pPr>
            <a:r>
              <a:rPr lang="en-US" sz="1200" dirty="0"/>
              <a:t>Error when concurrent worker limit reached for Azure SQL Database</a:t>
            </a:r>
          </a:p>
          <a:p>
            <a:pPr marL="571500" lvl="1" indent="-342900">
              <a:buFont typeface="Arial" panose="020B0604020202020204" pitchFamily="34" charset="0"/>
              <a:buChar char="•"/>
            </a:pPr>
            <a:r>
              <a:rPr lang="en-US" sz="1200" dirty="0"/>
              <a:t>Managed Instance = SQL Server worker threads and THREADPOOL waits. </a:t>
            </a:r>
          </a:p>
          <a:p>
            <a:pPr marL="342900" indent="-342900">
              <a:buFont typeface="Arial" panose="020B0604020202020204" pitchFamily="34" charset="0"/>
              <a:buChar char="•"/>
            </a:pPr>
            <a:r>
              <a:rPr lang="en-US" sz="2000" dirty="0"/>
              <a:t>Be Aware Of….</a:t>
            </a:r>
          </a:p>
          <a:p>
            <a:pPr marL="571500" lvl="1" indent="-342900">
              <a:buFont typeface="Arial" panose="020B0604020202020204" pitchFamily="34" charset="0"/>
              <a:buChar char="•"/>
            </a:pPr>
            <a:r>
              <a:rPr lang="en-US" sz="1200" dirty="0"/>
              <a:t>Business Critical have AG replicas on by default so you may see HADR* waits</a:t>
            </a:r>
          </a:p>
          <a:p>
            <a:pPr marL="358518" lvl="0" indent="-342900">
              <a:buFont typeface="Arial" panose="020B0604020202020204" pitchFamily="34" charset="0"/>
              <a:buChar char="•"/>
            </a:pPr>
            <a:r>
              <a:rPr lang="en-US" sz="1200" dirty="0"/>
              <a:t>Hyperscale</a:t>
            </a:r>
          </a:p>
          <a:p>
            <a:pPr marL="571500" lvl="1" indent="-342900">
              <a:buFont typeface="Arial" panose="020B0604020202020204" pitchFamily="34" charset="0"/>
              <a:buChar char="•"/>
            </a:pPr>
            <a:r>
              <a:rPr lang="en-US" sz="1200" dirty="0"/>
              <a:t>For a complete set of diagnostics on Hyperscale reads the docs at </a:t>
            </a:r>
            <a:r>
              <a:rPr lang="en-US" sz="1200" dirty="0">
                <a:hlinkClick r:id="rId4"/>
              </a:rPr>
              <a:t>https://docs.microsoft.com/en-us/azure/sql-database/sql-database-hyperscale-performance-diagnostics</a:t>
            </a:r>
            <a:r>
              <a:rPr lang="en-US" sz="1200" dirty="0"/>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 query performance</a:t>
            </a:r>
          </a:p>
          <a:p>
            <a:pPr marL="457200" indent="-457200">
              <a:buFont typeface="Arial" panose="020B0604020202020204" pitchFamily="34" charset="0"/>
              <a:buChar char="•"/>
            </a:pPr>
            <a:r>
              <a:rPr lang="en-US" sz="1200" dirty="0"/>
              <a:t>Built into the Query Processor</a:t>
            </a:r>
          </a:p>
          <a:p>
            <a:pPr marL="457200" indent="-457200">
              <a:buFont typeface="Arial" panose="020B0604020202020204" pitchFamily="34" charset="0"/>
              <a:buChar char="•"/>
            </a:pPr>
            <a:r>
              <a:rPr lang="en-US" sz="1200" dirty="0"/>
              <a:t>Adapt to different workloads to </a:t>
            </a:r>
            <a:r>
              <a:rPr lang="en-US" sz="1200" b="1" dirty="0"/>
              <a:t>improve performance with no code changes</a:t>
            </a:r>
          </a:p>
          <a:p>
            <a:pPr marL="457200" indent="-457200">
              <a:buFont typeface="Arial" panose="020B0604020202020204" pitchFamily="34" charset="0"/>
              <a:buChar char="•"/>
            </a:pPr>
            <a:r>
              <a:rPr lang="en-US" sz="1200" dirty="0"/>
              <a:t>Enabled through Database Compatibility Level</a:t>
            </a:r>
          </a:p>
          <a:p>
            <a:pPr marL="457200" indent="-457200">
              <a:buFont typeface="Arial" panose="020B0604020202020204" pitchFamily="34" charset="0"/>
              <a:buChar char="•"/>
            </a:pPr>
            <a:r>
              <a:rPr lang="en-US" sz="1200" dirty="0"/>
              <a:t>Adaptive QP = </a:t>
            </a:r>
            <a:r>
              <a:rPr lang="en-US" sz="1200" dirty="0" err="1"/>
              <a:t>dbcompat</a:t>
            </a:r>
            <a:r>
              <a:rPr lang="en-US" sz="1200" dirty="0"/>
              <a:t> 140</a:t>
            </a:r>
          </a:p>
          <a:p>
            <a:pPr marL="457200" indent="-457200">
              <a:buFont typeface="Arial" panose="020B0604020202020204" pitchFamily="34" charset="0"/>
              <a:buChar char="•"/>
            </a:pPr>
            <a:r>
              <a:rPr lang="en-US" sz="1200" dirty="0"/>
              <a:t>Bold = </a:t>
            </a:r>
            <a:r>
              <a:rPr lang="en-US" sz="1200" dirty="0" err="1"/>
              <a:t>dbcompat</a:t>
            </a:r>
            <a:r>
              <a:rPr lang="en-US" sz="1200" dirty="0"/>
              <a:t> 150</a:t>
            </a:r>
            <a:endParaRPr lang="en-US" sz="1200" baseline="30000" dirty="0"/>
          </a:p>
          <a:p>
            <a:endParaRPr lang="en-US" dirty="0"/>
          </a:p>
          <a:p>
            <a:r>
              <a:rPr lang="en-US" dirty="0"/>
              <a:t>Automatic plan correction</a:t>
            </a:r>
          </a:p>
          <a:p>
            <a:pPr marL="457200" indent="-457200">
              <a:buFont typeface="Arial" panose="020B0604020202020204" pitchFamily="34" charset="0"/>
              <a:buChar char="•"/>
            </a:pPr>
            <a:r>
              <a:rPr lang="en-US" sz="1200" dirty="0"/>
              <a:t>Continuous performance plan monitoring and analysis</a:t>
            </a:r>
          </a:p>
          <a:p>
            <a:pPr marL="457200" indent="-457200">
              <a:buFont typeface="Arial" panose="020B0604020202020204" pitchFamily="34" charset="0"/>
              <a:buChar char="•"/>
            </a:pPr>
            <a:r>
              <a:rPr lang="en-US" sz="1200" dirty="0"/>
              <a:t>Based on Query Store</a:t>
            </a:r>
          </a:p>
          <a:p>
            <a:pPr marL="457200" indent="-457200">
              <a:buFont typeface="Arial" panose="020B0604020202020204" pitchFamily="34" charset="0"/>
              <a:buChar char="•"/>
            </a:pPr>
            <a:r>
              <a:rPr lang="en-US" sz="1200" dirty="0"/>
              <a:t>Detect and fix problematic plans based on regressions</a:t>
            </a:r>
          </a:p>
          <a:p>
            <a:pPr marL="457200" indent="-457200">
              <a:buFont typeface="Arial" panose="020B0604020202020204" pitchFamily="34" charset="0"/>
              <a:buChar char="•"/>
            </a:pPr>
            <a:r>
              <a:rPr lang="en-US" sz="1200" b="1" i="1" dirty="0"/>
              <a:t>Fix</a:t>
            </a:r>
            <a:r>
              <a:rPr lang="en-US" sz="1200" dirty="0"/>
              <a:t> ON by default for Azure SQL</a:t>
            </a:r>
          </a:p>
          <a:p>
            <a:pPr marL="457200" indent="-457200">
              <a:buFont typeface="Arial" panose="020B0604020202020204" pitchFamily="34" charset="0"/>
              <a:buChar char="•"/>
            </a:pPr>
            <a:r>
              <a:rPr lang="en-US" sz="1200" dirty="0"/>
              <a:t>Part of </a:t>
            </a:r>
            <a:r>
              <a:rPr lang="en-US" sz="1200" i="1" dirty="0"/>
              <a:t>Automatic Tuning </a:t>
            </a:r>
            <a:r>
              <a:rPr lang="en-US" sz="1200" dirty="0"/>
              <a:t>family</a:t>
            </a:r>
          </a:p>
          <a:p>
            <a:pPr marL="457200" indent="-457200">
              <a:buFont typeface="Arial" panose="020B0604020202020204" pitchFamily="34" charset="0"/>
              <a:buChar char="•"/>
            </a:pPr>
            <a:r>
              <a:rPr lang="en-US" sz="1200" dirty="0"/>
              <a:t>Results only exposed through DMV</a:t>
            </a:r>
          </a:p>
          <a:p>
            <a:endParaRPr lang="en-US" dirty="0"/>
          </a:p>
          <a:p>
            <a:r>
              <a:rPr lang="en-US" dirty="0"/>
              <a:t>Automatic tuning</a:t>
            </a:r>
          </a:p>
          <a:p>
            <a:pPr marL="457200" indent="-457200">
              <a:buFont typeface="Arial" panose="020B0604020202020204" pitchFamily="34" charset="0"/>
              <a:buChar char="•"/>
            </a:pPr>
            <a:r>
              <a:rPr lang="en-US" sz="1200" dirty="0"/>
              <a:t>Index Recommendations</a:t>
            </a:r>
          </a:p>
          <a:p>
            <a:pPr marL="457200" indent="-457200">
              <a:buFont typeface="Arial" panose="020B0604020202020204" pitchFamily="34" charset="0"/>
              <a:buChar char="•"/>
            </a:pPr>
            <a:r>
              <a:rPr lang="en-US" sz="1200" dirty="0"/>
              <a:t>ML approach based on DMVs and Query Store</a:t>
            </a:r>
          </a:p>
          <a:p>
            <a:pPr marL="457200" indent="-457200">
              <a:buFont typeface="Arial" panose="020B0604020202020204" pitchFamily="34" charset="0"/>
              <a:buChar char="•"/>
            </a:pPr>
            <a:r>
              <a:rPr lang="en-US" sz="1200" dirty="0"/>
              <a:t>Parameterized Query Recommendations</a:t>
            </a:r>
          </a:p>
          <a:p>
            <a:pPr marL="457200" indent="-457200">
              <a:buFont typeface="Arial" panose="020B0604020202020204" pitchFamily="34" charset="0"/>
              <a:buChar char="•"/>
            </a:pPr>
            <a:r>
              <a:rPr lang="en-US" sz="1200" dirty="0"/>
              <a:t>View in DMVs and Azure Portal</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https://ms.portal.azure.com/#@microsoft.onmicrosoft.com/resource/subscriptions/741fd0f5-9cb8-442c-91c3-3ef4ca231c2a/resourceGroups/widemo/providers/Microsoft.Sql/servers/widemo/databases/WorkloadInsightsDemo/performanceOverview</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9528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Arial" panose="020B0604020202020204" pitchFamily="34" charset="0"/>
              <a:buChar char="•"/>
            </a:pPr>
            <a:r>
              <a:rPr lang="en-US" dirty="0"/>
              <a:t>Fixed capacities to choose from for CPU, memory, and I/O.</a:t>
            </a:r>
          </a:p>
          <a:p>
            <a:pPr marL="514350" indent="-514350">
              <a:buFont typeface="Arial" panose="020B0604020202020204" pitchFamily="34" charset="0"/>
              <a:buChar char="•"/>
            </a:pPr>
            <a:r>
              <a:rPr lang="en-US" dirty="0"/>
              <a:t>Tools exist like DMVs and Extended Events like SQL Server.</a:t>
            </a:r>
          </a:p>
          <a:p>
            <a:pPr marL="514350" indent="-514350">
              <a:buFont typeface="Arial" panose="020B0604020202020204" pitchFamily="34" charset="0"/>
              <a:buChar char="•"/>
            </a:pPr>
            <a:r>
              <a:rPr lang="en-US" dirty="0"/>
              <a:t>Query Store on by default and powers query tuning.</a:t>
            </a:r>
          </a:p>
          <a:p>
            <a:pPr marL="514350" indent="-514350">
              <a:buFont typeface="Arial" panose="020B0604020202020204" pitchFamily="34" charset="0"/>
              <a:buChar char="•"/>
            </a:pPr>
            <a:r>
              <a:rPr lang="en-US" dirty="0"/>
              <a:t>New Azure functionality exists to replace existing functionality like Azure Metrics.</a:t>
            </a:r>
          </a:p>
          <a:p>
            <a:pPr marL="514350" indent="-514350">
              <a:buFont typeface="Arial" panose="020B0604020202020204" pitchFamily="34" charset="0"/>
              <a:buChar char="•"/>
            </a:pPr>
            <a:r>
              <a:rPr lang="en-US" dirty="0"/>
              <a:t>DMVs exist that are new and designed for Azure.</a:t>
            </a:r>
          </a:p>
          <a:p>
            <a:pPr marL="514350" indent="-514350">
              <a:buFont typeface="Arial" panose="020B0604020202020204" pitchFamily="34" charset="0"/>
              <a:buChar char="•"/>
            </a:pPr>
            <a:r>
              <a:rPr lang="en-US" dirty="0"/>
              <a:t>New wait types exist specific to Azure.</a:t>
            </a:r>
          </a:p>
          <a:p>
            <a:pPr marL="514350" indent="-514350">
              <a:buFont typeface="Arial" panose="020B0604020202020204" pitchFamily="34" charset="0"/>
              <a:buChar char="•"/>
            </a:pPr>
            <a:r>
              <a:rPr lang="en-US" dirty="0"/>
              <a:t>Resource governance is specific to Azure.</a:t>
            </a:r>
          </a:p>
          <a:p>
            <a:pPr marL="514350" indent="-514350">
              <a:buFont typeface="Arial" panose="020B0604020202020204" pitchFamily="34" charset="0"/>
              <a:buChar char="•"/>
            </a:pPr>
            <a:r>
              <a:rPr lang="en-US" dirty="0"/>
              <a:t>Scale up and down without need to migrate.</a:t>
            </a:r>
          </a:p>
          <a:p>
            <a:pPr marL="514350" indent="-514350">
              <a:buFont typeface="Arial" panose="020B0604020202020204" pitchFamily="34" charset="0"/>
              <a:buChar char="•"/>
            </a:pPr>
            <a:r>
              <a:rPr lang="en-US" dirty="0"/>
              <a:t>Intelligent Performance to get faster with no code changes.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872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Configuring Tempdb</a:t>
            </a:r>
          </a:p>
          <a:p>
            <a:r>
              <a:rPr lang="en-US" sz="1000" dirty="0"/>
              <a:t>		</a:t>
            </a:r>
            <a:r>
              <a:rPr lang="en-US" sz="800" dirty="0"/>
              <a:t>Always kept on local SSD drives so I/O perf shouldn’t be an issue</a:t>
            </a:r>
            <a:r>
              <a:rPr lang="en-US" sz="1000" dirty="0"/>
              <a:t>		</a:t>
            </a:r>
          </a:p>
          <a:p>
            <a:r>
              <a:rPr lang="en-US" sz="800" dirty="0"/>
              <a:t>		For GP, we scale # files with vCores (2vcores=4 files,…) max of 16.</a:t>
            </a:r>
          </a:p>
          <a:p>
            <a:r>
              <a:rPr lang="en-US" sz="800" dirty="0"/>
              <a:t>		You get 12 files with MI independent of vCores but you can increase # files with T-SQL</a:t>
            </a:r>
          </a:p>
          <a:p>
            <a:r>
              <a:rPr lang="en-US" sz="800" dirty="0"/>
              <a:t>		MIXED_PAGE_ALLOCATION IS OFF and AUTOGROW_ALL_FILES is ON for </a:t>
            </a:r>
            <a:r>
              <a:rPr lang="en-US" sz="800" dirty="0" err="1"/>
              <a:t>tempdb</a:t>
            </a:r>
            <a:endParaRPr lang="en-US" sz="800" dirty="0"/>
          </a:p>
          <a:p>
            <a:r>
              <a:rPr lang="en-US" sz="800" dirty="0"/>
              <a:t>		Tempdb Metadata Optimization not supported</a:t>
            </a:r>
          </a:p>
          <a:p>
            <a:r>
              <a:rPr lang="en-US" sz="1050" dirty="0"/>
              <a:t>Database Configuration</a:t>
            </a:r>
          </a:p>
          <a:p>
            <a:r>
              <a:rPr lang="en-US" sz="1050" dirty="0"/>
              <a:t>		Only full recovery supported so minimal logging for bulk operations not possible</a:t>
            </a:r>
          </a:p>
          <a:p>
            <a:r>
              <a:rPr lang="en-US" sz="1050" dirty="0"/>
              <a:t>Configuring Files and Filegroups</a:t>
            </a:r>
          </a:p>
          <a:p>
            <a:r>
              <a:rPr lang="en-US" dirty="0"/>
              <a:t>		</a:t>
            </a:r>
            <a:r>
              <a:rPr lang="en-US" sz="800" dirty="0"/>
              <a:t>MI supports adding files and sizes but not physical placement</a:t>
            </a:r>
          </a:p>
          <a:p>
            <a:r>
              <a:rPr lang="en-US" sz="800" dirty="0"/>
              <a:t>		# files and file size can be used to tune I/O performance. Read more </a:t>
            </a:r>
            <a:r>
              <a:rPr lang="en-US" sz="800" dirty="0">
                <a:hlinkClick r:id="rId3"/>
              </a:rPr>
              <a:t>here</a:t>
            </a:r>
            <a:r>
              <a:rPr lang="en-US" sz="800" dirty="0"/>
              <a:t>. </a:t>
            </a:r>
            <a:r>
              <a:rPr lang="en-US" sz="800" dirty="0">
                <a:hlinkClick r:id="rId3"/>
              </a:rPr>
              <a:t>https://techcommunity.microsoft.com/t5/datacat/storage-performance-best-practices-and-considerations-for-azure/ba-p/305525</a:t>
            </a:r>
            <a:endParaRPr lang="en-US" sz="800" dirty="0"/>
          </a:p>
          <a:p>
            <a:r>
              <a:rPr lang="en-US" sz="800" dirty="0"/>
              <a:t>		User defined FILEGROUP not supported but you can’t physically place files anyway.</a:t>
            </a:r>
          </a:p>
          <a:p>
            <a:r>
              <a:rPr lang="en-US" sz="1000" dirty="0"/>
              <a:t>Configuring MAXDOP</a:t>
            </a:r>
          </a:p>
          <a:p>
            <a:r>
              <a:rPr lang="en-US" sz="1100" dirty="0"/>
              <a:t>		</a:t>
            </a:r>
            <a:r>
              <a:rPr lang="en-US" sz="800" dirty="0"/>
              <a:t>ALTER DATABASE SCOPED CONFIGURATION for DB and MI</a:t>
            </a:r>
          </a:p>
          <a:p>
            <a:r>
              <a:rPr lang="en-US" sz="800" dirty="0"/>
              <a:t>		</a:t>
            </a:r>
            <a:r>
              <a:rPr lang="en-US" sz="800" dirty="0" err="1"/>
              <a:t>sp_configure</a:t>
            </a:r>
            <a:r>
              <a:rPr lang="en-US" sz="800" dirty="0"/>
              <a:t> supported for MI</a:t>
            </a:r>
          </a:p>
          <a:p>
            <a:r>
              <a:rPr lang="en-US" sz="800" dirty="0"/>
              <a:t>		Query hints allowed</a:t>
            </a:r>
          </a:p>
          <a:p>
            <a:r>
              <a:rPr lang="en-US" sz="800" dirty="0"/>
              <a:t>		MI supports RG</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Server Configuration 	Optimized for ad hoc workloads supported in MI but not in DB</a:t>
            </a:r>
          </a:p>
          <a:p>
            <a:endParaRPr lang="en-US" sz="800" dirty="0"/>
          </a:p>
          <a:p>
            <a:r>
              <a:rPr lang="en-US" dirty="0"/>
              <a:t>Resource Governor 	User defined managed instance only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3092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Maintaining Indexes</a:t>
            </a:r>
          </a:p>
          <a:p>
            <a:r>
              <a:rPr lang="en-US" dirty="0"/>
              <a:t>	REBUILD and REORG fully supported for DB and MI</a:t>
            </a:r>
          </a:p>
          <a:p>
            <a:r>
              <a:rPr lang="en-US" dirty="0"/>
              <a:t>	</a:t>
            </a:r>
          </a:p>
          <a:p>
            <a:r>
              <a:rPr lang="en-US" dirty="0"/>
              <a:t>Maintaining Statistics</a:t>
            </a:r>
          </a:p>
          <a:p>
            <a:r>
              <a:rPr lang="en-US" dirty="0"/>
              <a:t>	Automatic Stats supported for DB and MI just like SQL Server</a:t>
            </a:r>
          </a:p>
          <a:p>
            <a:endParaRPr lang="en-US" dirty="0"/>
          </a:p>
          <a:p>
            <a:r>
              <a:rPr lang="en-US" dirty="0"/>
              <a:t>Note: Maintenance Plans in SSMS are not available in DB or MI</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0094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685800" lvl="1" indent="-457200">
              <a:buFont typeface="Arial" panose="020B0604020202020204" pitchFamily="34" charset="0"/>
              <a:buChar char="•"/>
            </a:pPr>
            <a:r>
              <a:rPr lang="en-US" dirty="0"/>
              <a:t>Azure Monitor Metrics and Logs</a:t>
            </a:r>
          </a:p>
          <a:p>
            <a:pPr marL="914400" lvl="2" indent="-457200">
              <a:buFont typeface="Arial" panose="020B0604020202020204" pitchFamily="34" charset="0"/>
              <a:buChar char="•"/>
            </a:pPr>
            <a:r>
              <a:rPr lang="en-US" dirty="0"/>
              <a:t>Metrics and events specific to Azure SQL</a:t>
            </a:r>
          </a:p>
          <a:p>
            <a:pPr marL="914400" lvl="2" indent="-457200">
              <a:buFont typeface="Arial" panose="020B0604020202020204" pitchFamily="34" charset="0"/>
              <a:buChar char="•"/>
            </a:pPr>
            <a:r>
              <a:rPr lang="en-US" dirty="0"/>
              <a:t>Metrics and events for Azure resources</a:t>
            </a:r>
          </a:p>
          <a:p>
            <a:pPr marL="685800" lvl="1" indent="-457200">
              <a:buFont typeface="Arial" panose="020B0604020202020204" pitchFamily="34" charset="0"/>
              <a:buChar char="•"/>
            </a:pPr>
            <a:r>
              <a:rPr lang="en-US" dirty="0"/>
              <a:t>Dynamic Management Views</a:t>
            </a:r>
          </a:p>
          <a:p>
            <a:pPr marL="914400" lvl="2" indent="-457200">
              <a:buFont typeface="Arial" panose="020B0604020202020204" pitchFamily="34" charset="0"/>
              <a:buChar char="•"/>
            </a:pPr>
            <a:r>
              <a:rPr lang="en-US" dirty="0"/>
              <a:t>For Azure SQL Database many of these need to run in the context of the user database.</a:t>
            </a:r>
          </a:p>
          <a:p>
            <a:pPr marL="914400" lvl="2" indent="-457200">
              <a:buFont typeface="Arial" panose="020B0604020202020204" pitchFamily="34" charset="0"/>
              <a:buChar char="•"/>
            </a:pPr>
            <a:r>
              <a:rPr lang="en-US" dirty="0"/>
              <a:t>Some DMVs unique to Azure</a:t>
            </a:r>
          </a:p>
          <a:p>
            <a:pPr marL="914400" lvl="2" indent="-457200">
              <a:buFont typeface="Arial" panose="020B0604020202020204" pitchFamily="34" charset="0"/>
              <a:buChar char="•"/>
            </a:pPr>
            <a:r>
              <a:rPr lang="en-US" dirty="0"/>
              <a:t>Number of DMVs available different for SQL Server, Azure SQL DB, and MI</a:t>
            </a:r>
          </a:p>
          <a:p>
            <a:pPr marL="685800" lvl="1" indent="-457200">
              <a:buFont typeface="Arial" panose="020B0604020202020204" pitchFamily="34" charset="0"/>
              <a:buChar char="•"/>
            </a:pPr>
            <a:r>
              <a:rPr lang="en-US" dirty="0"/>
              <a:t>Query Store</a:t>
            </a:r>
          </a:p>
          <a:p>
            <a:pPr marL="914400" lvl="2" indent="-457200">
              <a:buFont typeface="Arial" panose="020B0604020202020204" pitchFamily="34" charset="0"/>
              <a:buChar char="•"/>
            </a:pPr>
            <a:r>
              <a:rPr lang="en-US" dirty="0"/>
              <a:t>Performance Overview and Query Performance Insights in portal uses Query Store</a:t>
            </a:r>
          </a:p>
          <a:p>
            <a:pPr marL="914400" lvl="2" indent="-457200">
              <a:buFont typeface="Arial" panose="020B0604020202020204" pitchFamily="34" charset="0"/>
              <a:buChar char="•"/>
            </a:pPr>
            <a:r>
              <a:rPr lang="en-US" dirty="0"/>
              <a:t>Catalog views and SSMS Reports work just like SQL Server</a:t>
            </a:r>
          </a:p>
          <a:p>
            <a:pPr marL="685800" lvl="1" indent="-457200">
              <a:buFont typeface="Arial" panose="020B0604020202020204" pitchFamily="34" charset="0"/>
              <a:buChar char="•"/>
            </a:pPr>
            <a:r>
              <a:rPr lang="en-US" dirty="0"/>
              <a:t>Extended Events</a:t>
            </a:r>
          </a:p>
          <a:p>
            <a:pPr marL="914400" lvl="2" indent="-457200">
              <a:buFont typeface="Arial" panose="020B0604020202020204" pitchFamily="34" charset="0"/>
              <a:buChar char="•"/>
            </a:pPr>
            <a:r>
              <a:rPr lang="en-US" dirty="0"/>
              <a:t>Azure SQL DB supports file, </a:t>
            </a:r>
            <a:r>
              <a:rPr lang="en-US" dirty="0" err="1"/>
              <a:t>ring_buffer</a:t>
            </a:r>
            <a:r>
              <a:rPr lang="en-US" dirty="0"/>
              <a:t>, and counter targets. File targets stored in Azure Blob Storage</a:t>
            </a:r>
          </a:p>
          <a:p>
            <a:pPr marL="914400" lvl="2" indent="-457200">
              <a:buFont typeface="Arial" panose="020B0604020202020204" pitchFamily="34" charset="0"/>
              <a:buChar char="•"/>
            </a:pPr>
            <a:r>
              <a:rPr lang="en-US" dirty="0"/>
              <a:t>Azure MI supports all targets of SQL Server</a:t>
            </a:r>
          </a:p>
          <a:p>
            <a:pPr marL="914400" lvl="2" indent="-457200">
              <a:buFont typeface="Arial" panose="020B0604020202020204" pitchFamily="34" charset="0"/>
              <a:buChar char="•"/>
            </a:pPr>
            <a:r>
              <a:rPr lang="en-US" dirty="0"/>
              <a:t>Azure SQL DB supports a subset of SQL Server events plus Azure specific events</a:t>
            </a:r>
          </a:p>
          <a:p>
            <a:pPr marL="914400" lvl="2" indent="-457200">
              <a:buFont typeface="Arial" panose="020B0604020202020204" pitchFamily="34" charset="0"/>
              <a:buChar char="•"/>
            </a:pPr>
            <a:r>
              <a:rPr lang="en-US" dirty="0"/>
              <a:t>Azure SQL MI supports all SQL Server events plus other Azure specific events</a:t>
            </a:r>
          </a:p>
          <a:p>
            <a:pPr lvl="0"/>
            <a:endParaRPr lang="en-US" dirty="0"/>
          </a:p>
          <a:p>
            <a:pPr lvl="0"/>
            <a:r>
              <a:rPr lang="en-US" dirty="0"/>
              <a:t>As of 2/23/2020 Azure SQL MI supports 2400+ events. SQL Server 2019 has 1800+ events</a:t>
            </a:r>
          </a:p>
          <a:p>
            <a:pPr lvl="0"/>
            <a:r>
              <a:rPr lang="en-US" dirty="0"/>
              <a:t>Azure SQL DB supports 392 events</a:t>
            </a:r>
          </a:p>
          <a:p>
            <a:pPr lvl="0"/>
            <a:endParaRPr lang="en-US" dirty="0"/>
          </a:p>
          <a:p>
            <a:pPr lvl="0"/>
            <a:r>
              <a:rPr lang="en-US" dirty="0"/>
              <a:t>Azure SQL DB has 202 DMVs</a:t>
            </a:r>
          </a:p>
          <a:p>
            <a:pPr lvl="0"/>
            <a:r>
              <a:rPr lang="en-US" dirty="0"/>
              <a:t>Azure SQL MI has 323 DMVs</a:t>
            </a:r>
          </a:p>
          <a:p>
            <a:pPr lvl="0"/>
            <a:r>
              <a:rPr lang="en-US" dirty="0"/>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990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SQL virtual machines</a:t>
            </a:r>
          </a:p>
          <a:p>
            <a:endParaRPr lang="en-US" sz="900" b="0" dirty="0"/>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Azure manages the host and hardware</a:t>
            </a:r>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You manage the Virtual Machine</a:t>
            </a:r>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Azure provides value-add services</a:t>
            </a:r>
          </a:p>
          <a:p>
            <a:endParaRPr lang="en-US" sz="900" b="0" dirty="0"/>
          </a:p>
          <a:p>
            <a:r>
              <a:rPr lang="en-US" sz="900" b="0" dirty="0"/>
              <a:t>Managed instances</a:t>
            </a:r>
          </a:p>
          <a:p>
            <a:endParaRPr lang="en-US" sz="900" b="0" dirty="0"/>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Azure manages the host, hardware, and Virtual Machine</a:t>
            </a:r>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You manage the SQL Server</a:t>
            </a:r>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Azure provides PaaS services</a:t>
            </a:r>
          </a:p>
          <a:p>
            <a:pPr marL="0" indent="0" algn="l" defTabSz="685704">
              <a:spcBef>
                <a:spcPts val="0"/>
              </a:spcBef>
              <a:spcAft>
                <a:spcPts val="600"/>
              </a:spcAft>
              <a:buSzTx/>
              <a:buNone/>
            </a:pPr>
            <a:endPar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a:p>
            <a:pPr marL="0" indent="0" algn="l" defTabSz="685704">
              <a:spcBef>
                <a:spcPts val="0"/>
              </a:spcBef>
              <a:spcAft>
                <a:spcPts val="600"/>
              </a:spcAft>
              <a:buSzTx/>
              <a:buNone/>
            </a:pPr>
            <a:r>
              <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Databases</a:t>
            </a:r>
          </a:p>
          <a:p>
            <a:pPr marL="0" indent="0" algn="l" defTabSz="685704">
              <a:spcBef>
                <a:spcPts val="0"/>
              </a:spcBef>
              <a:spcAft>
                <a:spcPts val="600"/>
              </a:spcAft>
              <a:buSzTx/>
              <a:buNone/>
            </a:pPr>
            <a:endPar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Azure manages the host, hardware, virtual machine, and SQL Server</a:t>
            </a: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You manage the database</a:t>
            </a: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Azure provide PaaS services</a:t>
            </a:r>
          </a:p>
          <a:p>
            <a:pPr marL="0" indent="0" algn="l" defTabSz="685704">
              <a:spcBef>
                <a:spcPts val="0"/>
              </a:spcBef>
              <a:spcAft>
                <a:spcPts val="600"/>
              </a:spcAft>
              <a:buSzTx/>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5726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937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4415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0348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913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Monitor Resource Health for failover events</a:t>
            </a:r>
          </a:p>
          <a:p>
            <a:pPr marL="457200" indent="-457200">
              <a:buFont typeface="Arial" panose="020B0604020202020204" pitchFamily="34" charset="0"/>
              <a:buChar char="•"/>
            </a:pPr>
            <a:r>
              <a:rPr lang="en-US" dirty="0"/>
              <a:t>XEvents?</a:t>
            </a:r>
          </a:p>
          <a:p>
            <a:pPr marL="457200" indent="-457200">
              <a:buFont typeface="Arial" panose="020B0604020202020204" pitchFamily="34" charset="0"/>
              <a:buChar char="•"/>
            </a:pPr>
            <a:r>
              <a:rPr lang="en-US" dirty="0"/>
              <a:t>Log Analytics?</a:t>
            </a:r>
          </a:p>
          <a:p>
            <a:pPr marL="457200" indent="-457200">
              <a:buFont typeface="Arial" panose="020B0604020202020204" pitchFamily="34" charset="0"/>
              <a:buChar char="•"/>
            </a:pPr>
            <a:r>
              <a:rPr lang="en-US" dirty="0"/>
              <a:t>Service Health Dashboard and feeds</a:t>
            </a:r>
          </a:p>
          <a:p>
            <a:pPr marL="457200" indent="-457200">
              <a:buFont typeface="Arial" panose="020B0604020202020204" pitchFamily="34" charset="0"/>
              <a:buChar char="•"/>
            </a:pPr>
            <a:r>
              <a:rPr lang="en-US" dirty="0"/>
              <a:t>CLI and </a:t>
            </a:r>
            <a:r>
              <a:rPr lang="en-US" dirty="0" err="1"/>
              <a:t>Powershell</a:t>
            </a:r>
            <a:r>
              <a:rPr lang="en-US" dirty="0"/>
              <a: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0503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BPool</a:t>
            </a:r>
            <a:r>
              <a:rPr lang="en-US"/>
              <a:t> </a:t>
            </a:r>
          </a:p>
          <a:p>
            <a:endParaRPr lang="en-US"/>
          </a:p>
          <a:p>
            <a:r>
              <a:rPr lang="en-US"/>
              <a:t>GP 2vCore says memory limit is ~10Gb. </a:t>
            </a:r>
            <a:r>
              <a:rPr lang="en-US" err="1"/>
              <a:t>Dm_os_performance_counters</a:t>
            </a:r>
            <a:r>
              <a:rPr lang="en-US"/>
              <a:t>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 and separate the two sections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429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CHECKDB</a:t>
            </a:r>
          </a:p>
          <a:p>
            <a:pPr marL="457200" indent="-457200">
              <a:buFont typeface="Arial" panose="020B0604020202020204" pitchFamily="34" charset="0"/>
              <a:buChar char="•"/>
            </a:pPr>
            <a:r>
              <a:rPr lang="en-US"/>
              <a:t>Stale Page Detection</a:t>
            </a:r>
          </a:p>
          <a:p>
            <a:pPr marL="457200" indent="-457200">
              <a:buFont typeface="Arial" panose="020B0604020202020204" pitchFamily="34" charset="0"/>
              <a:buChar char="•"/>
            </a:pPr>
            <a:r>
              <a:rPr lang="en-US"/>
              <a:t>Auto Page Repair for Business Critical</a:t>
            </a:r>
          </a:p>
          <a:p>
            <a:pPr marL="457200" indent="-457200">
              <a:buFont typeface="Arial" panose="020B0604020202020204" pitchFamily="34" charset="0"/>
              <a:buChar char="•"/>
            </a:pPr>
            <a:r>
              <a:rPr lang="en-US"/>
              <a:t>Highlight talking points in this blog https://azure.microsoft.com/en-us/blog/data-integrity-in-azure-sql-database/</a:t>
            </a:r>
          </a:p>
          <a:p>
            <a:pPr marL="457200" indent="-457200">
              <a:buFont typeface="Arial" panose="020B0604020202020204" pitchFamily="34" charset="0"/>
              <a:buChar char="•"/>
            </a:pPr>
            <a:r>
              <a:rPr lang="en-US"/>
              <a:t>Sprinkle in some of my own CSS “stuff”</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0214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8940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Replication</a:t>
            </a:r>
          </a:p>
          <a:p>
            <a:endParaRPr lang="en-US" dirty="0"/>
          </a:p>
          <a:p>
            <a:r>
              <a:rPr lang="en-US" dirty="0"/>
              <a:t>transaction replication is supported Azure SQL Managed Instance. Merge is not supported.</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Note that Log Shipping is not supported to use as a feature even for MI (the underlying technology for LS is used by DMS for online migration to MI)</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297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for Backup Integrity Checks</a:t>
            </a:r>
          </a:p>
          <a:p>
            <a:endParaRPr lang="en-US" dirty="0"/>
          </a:p>
          <a:p>
            <a:r>
              <a:rPr lang="en-US" sz="882" b="0" i="0" kern="1200" dirty="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dirty="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Restore to new database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You can deploy a new database also based on a backup</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Notes on LTR backups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dirty="0">
                <a:solidFill>
                  <a:schemeClr val="tx1"/>
                </a:solidFill>
                <a:effectLst/>
                <a:latin typeface="Segoe UI Light" pitchFamily="34" charset="0"/>
                <a:ea typeface="+mn-ea"/>
                <a:cs typeface="+mn-cs"/>
              </a:rPr>
              <a:t>LTR not supported on Hyperscale today</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Current limits for LTR of backups for Managed Instance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dirty="0">
                <a:solidFill>
                  <a:schemeClr val="tx1"/>
                </a:solidFill>
                <a:effectLst/>
                <a:latin typeface="Segoe UI Light" pitchFamily="34" charset="0"/>
                <a:ea typeface="+mn-ea"/>
                <a:cs typeface="+mn-cs"/>
              </a:rPr>
              <a:t>Limited public preview</a:t>
            </a:r>
            <a:r>
              <a:rPr lang="en-US" sz="882" b="0" i="0" kern="1200" dirty="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dirty="0">
                <a:solidFill>
                  <a:schemeClr val="tx1"/>
                </a:solidFill>
                <a:effectLst/>
                <a:latin typeface="Segoe UI Light" pitchFamily="34" charset="0"/>
                <a:ea typeface="+mn-ea"/>
                <a:cs typeface="+mn-cs"/>
                <a:hlinkClick r:id="rId3"/>
              </a:rPr>
              <a:t>PowerShell only</a:t>
            </a:r>
            <a:r>
              <a:rPr lang="en-US" sz="882" b="0" i="0" kern="1200" dirty="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dirty="0">
              <a:solidFill>
                <a:schemeClr val="tx1"/>
              </a:solidFill>
              <a:effectLst/>
              <a:latin typeface="Segoe UI Light" pitchFamily="34" charset="0"/>
              <a:ea typeface="+mn-ea"/>
              <a:cs typeface="+mn-cs"/>
            </a:endParaRPr>
          </a:p>
          <a:p>
            <a:r>
              <a:rPr lang="en-US" dirty="0"/>
              <a:t>Restore deleted databases</a:t>
            </a:r>
          </a:p>
          <a:p>
            <a:endParaRPr lang="en-US" dirty="0"/>
          </a:p>
          <a:p>
            <a:r>
              <a:rPr lang="en-US" dirty="0"/>
              <a:t>You cannot restore a deletion of a logical server or managed instance. The portal only allows you to restore a deleted database back to the deletion time. You need </a:t>
            </a:r>
            <a:r>
              <a:rPr lang="en-US" dirty="0" err="1"/>
              <a:t>Powershell</a:t>
            </a:r>
            <a:r>
              <a:rPr lang="en-US" dirty="0"/>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7943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err="1"/>
              <a:t>Vcore</a:t>
            </a:r>
            <a:r>
              <a:rPr lang="en-US" b="0"/>
              <a:t>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Images from docs </a:t>
            </a:r>
            <a:r>
              <a:rPr lang="en-US" sz="900" dirty="0">
                <a:hlinkClick r:id="rId3"/>
              </a:rPr>
              <a:t>https://docs.microsoft.com/en-us/azure/sql-database/sql-database-high-availability</a:t>
            </a:r>
            <a:endParaRPr lang="en-US" sz="900" dirty="0"/>
          </a:p>
          <a:p>
            <a:endParaRPr lang="en-US" sz="900" b="0" dirty="0"/>
          </a:p>
          <a:p>
            <a:r>
              <a:rPr lang="en-US" sz="900" b="0" dirty="0"/>
              <a:t>Notes:</a:t>
            </a:r>
          </a:p>
          <a:p>
            <a:endParaRPr lang="en-US" sz="900" b="0" dirty="0"/>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Force failover using </a:t>
            </a:r>
            <a:r>
              <a:rPr lang="en-US" sz="2000" dirty="0" err="1">
                <a:gradFill>
                  <a:gsLst>
                    <a:gs pos="2917">
                      <a:schemeClr val="tx1"/>
                    </a:gs>
                    <a:gs pos="30000">
                      <a:schemeClr val="tx1"/>
                    </a:gs>
                  </a:gsLst>
                  <a:lin ang="5400000" scaled="0"/>
                </a:gradFill>
              </a:rPr>
              <a:t>Powershell</a:t>
            </a:r>
            <a:r>
              <a:rPr lang="en-US" sz="2000" dirty="0">
                <a:gradFill>
                  <a:gsLst>
                    <a:gs pos="2917">
                      <a:schemeClr val="tx1"/>
                    </a:gs>
                    <a:gs pos="30000">
                      <a:schemeClr val="tx1"/>
                    </a:gs>
                  </a:gsLst>
                  <a:lin ang="5400000" scaled="0"/>
                </a:gradFill>
              </a:rPr>
              <a:t> (see more at </a:t>
            </a:r>
            <a:r>
              <a:rPr lang="en-US" sz="2000" dirty="0">
                <a:hlinkClick r:id="rId4"/>
              </a:rPr>
              <a:t>https://docs.microsoft.com/en-us/powershell/module/az.sql/invoke-azsqldatabasefailover?view=azps-3.8.0</a:t>
            </a:r>
            <a:r>
              <a:rPr lang="en-US" sz="2000" dirty="0"/>
              <a:t>) or REST. There are limits on how often you can do this.</a:t>
            </a:r>
            <a:endParaRPr lang="en-US" sz="20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a:p>
            <a:r>
              <a:rPr lang="en-US" sz="900" b="0" dirty="0"/>
              <a:t>Image comes from </a:t>
            </a:r>
            <a:r>
              <a:rPr lang="en-US" sz="900" dirty="0">
                <a:hlinkClick r:id="rId3"/>
              </a:rPr>
              <a:t>https://docs.microsoft.com/en-us/azure/sql-database/sql-database-high-availability#premium-and-business-critical-service-tier-availability</a:t>
            </a:r>
            <a:endParaRPr lang="en-US" sz="900" b="0" dirty="0"/>
          </a:p>
          <a:p>
            <a:endParaRPr lang="en-US" sz="900" b="0" dirty="0"/>
          </a:p>
          <a:p>
            <a:r>
              <a:rPr lang="en-US" sz="900" b="0" dirty="0"/>
              <a:t>Read more about read scale out at </a:t>
            </a:r>
            <a:r>
              <a:rPr lang="en-US" sz="900" dirty="0">
                <a:hlinkClick r:id="rId4"/>
              </a:rPr>
              <a:t>https://docs.microsoft.com/en-us/azure/sql-database/sql-database-read-scale-out</a:t>
            </a:r>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schemeClr val="tx1"/>
                    </a:gs>
                    <a:gs pos="30000">
                      <a:schemeClr val="tx1"/>
                    </a:gs>
                  </a:gsLst>
                  <a:lin ang="5400000" scaled="0"/>
                </a:gradFill>
              </a:rPr>
              <a:t>Force failover using </a:t>
            </a:r>
            <a:r>
              <a:rPr lang="en-US" sz="900" dirty="0" err="1">
                <a:gradFill>
                  <a:gsLst>
                    <a:gs pos="2917">
                      <a:schemeClr val="tx1"/>
                    </a:gs>
                    <a:gs pos="30000">
                      <a:schemeClr val="tx1"/>
                    </a:gs>
                  </a:gsLst>
                  <a:lin ang="5400000" scaled="0"/>
                </a:gradFill>
              </a:rPr>
              <a:t>Powershell</a:t>
            </a:r>
            <a:r>
              <a:rPr lang="en-US" sz="900" dirty="0">
                <a:gradFill>
                  <a:gsLst>
                    <a:gs pos="2917">
                      <a:schemeClr val="tx1"/>
                    </a:gs>
                    <a:gs pos="30000">
                      <a:schemeClr val="tx1"/>
                    </a:gs>
                  </a:gsLst>
                  <a:lin ang="5400000" scaled="0"/>
                </a:gradFill>
              </a:rPr>
              <a:t> (see more at </a:t>
            </a:r>
            <a:r>
              <a:rPr lang="en-US" sz="900" dirty="0">
                <a:hlinkClick r:id="rId5"/>
              </a:rPr>
              <a:t>https://docs.microsoft.com/en-us/powershell/module/az.sql/invoke-azsqldatabasefailover?view=azps-3.8.0</a:t>
            </a:r>
            <a:r>
              <a:rPr lang="en-US" sz="900" dirty="0"/>
              <a:t>) or REST. There are limits on how often you can do this.</a:t>
            </a:r>
            <a:endParaRPr lang="en-US" sz="900" dirty="0">
              <a:gradFill>
                <a:gsLst>
                  <a:gs pos="2917">
                    <a:schemeClr val="tx1"/>
                  </a:gs>
                  <a:gs pos="30000">
                    <a:schemeClr val="tx1"/>
                  </a:gs>
                </a:gsLst>
                <a:lin ang="5400000" scaled="0"/>
              </a:gradFill>
            </a:endParaRPr>
          </a:p>
          <a:p>
            <a:endParaRPr lang="en-US" sz="900" dirty="0"/>
          </a:p>
          <a:p>
            <a:r>
              <a:rPr lang="en-US" sz="900" dirty="0"/>
              <a:t>Important note about read replicas</a:t>
            </a:r>
          </a:p>
          <a:p>
            <a:endParaRPr lang="en-US" sz="900" dirty="0"/>
          </a:p>
          <a:p>
            <a:r>
              <a:rPr lang="en-US" sz="882" b="0" i="0" kern="1200" dirty="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dirty="0"/>
          </a:p>
          <a:p>
            <a:endParaRPr lang="en-US" sz="900" dirty="0"/>
          </a:p>
          <a:p>
            <a:endParaRPr lang="en-US" sz="900" dirty="0"/>
          </a:p>
          <a:p>
            <a:endParaRPr lang="en-US" sz="900" b="0" dirty="0"/>
          </a:p>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49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5/15/2020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1783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22.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22.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22.jpe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7.xml"/><Relationship Id="rId1" Type="http://schemas.openxmlformats.org/officeDocument/2006/relationships/tags" Target="../tags/tag38.xml"/><Relationship Id="rId4" Type="http://schemas.openxmlformats.org/officeDocument/2006/relationships/image" Target="../media/image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7.xml"/><Relationship Id="rId1" Type="http://schemas.openxmlformats.org/officeDocument/2006/relationships/tags" Target="../tags/tag39.xml"/><Relationship Id="rId4" Type="http://schemas.openxmlformats.org/officeDocument/2006/relationships/image" Target="../media/image9.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7.xml"/><Relationship Id="rId1" Type="http://schemas.openxmlformats.org/officeDocument/2006/relationships/tags" Target="../tags/tag40.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7.xml"/><Relationship Id="rId1" Type="http://schemas.openxmlformats.org/officeDocument/2006/relationships/tags" Target="../tags/tag41.xml"/><Relationship Id="rId4" Type="http://schemas.openxmlformats.org/officeDocument/2006/relationships/image" Target="../media/image12.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4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7.xml"/><Relationship Id="rId1" Type="http://schemas.openxmlformats.org/officeDocument/2006/relationships/tags" Target="../tags/tag4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7.xml"/><Relationship Id="rId1" Type="http://schemas.openxmlformats.org/officeDocument/2006/relationships/tags" Target="../tags/tag44.xml"/><Relationship Id="rId4" Type="http://schemas.openxmlformats.org/officeDocument/2006/relationships/image" Target="../media/image8.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7.xml"/><Relationship Id="rId1" Type="http://schemas.openxmlformats.org/officeDocument/2006/relationships/tags" Target="../tags/tag45.xml"/><Relationship Id="rId5" Type="http://schemas.openxmlformats.org/officeDocument/2006/relationships/image" Target="../media/image10.jpeg"/><Relationship Id="rId4" Type="http://schemas.openxmlformats.org/officeDocument/2006/relationships/image" Target="../media/image14.png"/></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6.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7.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8.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49.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1.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7.xml"/><Relationship Id="rId1" Type="http://schemas.openxmlformats.org/officeDocument/2006/relationships/tags" Target="../tags/tag5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7.xml"/><Relationship Id="rId1" Type="http://schemas.openxmlformats.org/officeDocument/2006/relationships/tags" Target="../tags/tag5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7.xml"/><Relationship Id="rId1" Type="http://schemas.openxmlformats.org/officeDocument/2006/relationships/tags" Target="../tags/tag55.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6.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7.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8.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59.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6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9.png"/></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61.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62.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63.xml"/></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64.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65.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6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7.xml"/><Relationship Id="rId1" Type="http://schemas.openxmlformats.org/officeDocument/2006/relationships/tags" Target="../tags/tag67.xml"/><Relationship Id="rId4" Type="http://schemas.openxmlformats.org/officeDocument/2006/relationships/image" Target="../media/image9.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7.xml"/><Relationship Id="rId1" Type="http://schemas.openxmlformats.org/officeDocument/2006/relationships/tags" Target="../tags/tag68.xml"/><Relationship Id="rId4" Type="http://schemas.openxmlformats.org/officeDocument/2006/relationships/image" Target="../media/image14.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7.xml"/><Relationship Id="rId1" Type="http://schemas.openxmlformats.org/officeDocument/2006/relationships/tags" Target="../tags/tag69.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7.xml"/><Relationship Id="rId1" Type="http://schemas.openxmlformats.org/officeDocument/2006/relationships/tags" Target="../tags/tag7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9.png"/></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71.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7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1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8.xml"/><Relationship Id="rId1" Type="http://schemas.openxmlformats.org/officeDocument/2006/relationships/tags" Target="../tags/tag7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8.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Master" Target="../slideMasters/slideMaster3.xml"/><Relationship Id="rId1" Type="http://schemas.openxmlformats.org/officeDocument/2006/relationships/tags" Target="../tags/tag9.xml"/><Relationship Id="rId5" Type="http://schemas.openxmlformats.org/officeDocument/2006/relationships/image" Target="../media/image10.jpe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2.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5.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3.xml"/><Relationship Id="rId1" Type="http://schemas.openxmlformats.org/officeDocument/2006/relationships/tags" Target="../tags/tag31.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2.xml"/><Relationship Id="rId4"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6937716" y="-380896"/>
            <a:ext cx="5634751" cy="7619794"/>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3" name="Grafik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19803" y="2286561"/>
            <a:ext cx="5377330" cy="1344353"/>
          </a:xfrm>
          <a:prstGeom prst="rect">
            <a:avLst/>
          </a:prstGeom>
        </p:spPr>
      </p:pic>
    </p:spTree>
    <p:extLst>
      <p:ext uri="{BB962C8B-B14F-4D97-AF65-F5344CB8AC3E}">
        <p14:creationId xmlns:p14="http://schemas.microsoft.com/office/powerpoint/2010/main" val="1197966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330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139339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18279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2234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64848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3333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44231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01766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4113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265260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79257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9864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5058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591980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834780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460227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3954026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04222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98793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108262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20025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40607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76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1343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3754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25472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0201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2840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70233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81065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1224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474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9371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143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942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5/15/2020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617042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6986399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609006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78929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823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2420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094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6666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12718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5677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7525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30821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36118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98869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52764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666912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8152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758645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46792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64768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6864677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2248422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643836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733547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2485750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857799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107490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860316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33029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91689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248243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999988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429426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690631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4181652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2809510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152283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58614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827977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613837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880393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305398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413479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618039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560632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072556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231003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965869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4655926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831250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04566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240334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216504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70529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8473030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1307534955"/>
      </p:ext>
    </p:extLst>
  </p:cSld>
  <p:clrMapOvr>
    <a:masterClrMapping/>
  </p:clrMapOvr>
  <p:transition>
    <p:fade/>
  </p:transition>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0692907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White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46453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199"/>
            <a:ext cx="7508990" cy="54318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1581270"/>
          </a:xfrm>
          <a:prstGeom prst="rect">
            <a:avLst/>
          </a:prstGeom>
        </p:spPr>
        <p:txBody>
          <a:bodyPr/>
          <a:lstStyle>
            <a:lvl1pPr marL="0" indent="0">
              <a:buNone/>
              <a:defRPr>
                <a:solidFill>
                  <a:schemeClr val="tx1"/>
                </a:solidFill>
              </a:defRPr>
            </a:lvl1pPr>
            <a:lvl2pPr marL="228556" indent="0">
              <a:buNone/>
              <a:defRPr>
                <a:solidFill>
                  <a:schemeClr val="tx1"/>
                </a:solidFill>
              </a:defRPr>
            </a:lvl2pPr>
            <a:lvl3pPr marL="457112" indent="0">
              <a:buNone/>
              <a:defRPr>
                <a:solidFill>
                  <a:schemeClr val="tx1"/>
                </a:solidFill>
              </a:defRPr>
            </a:lvl3pPr>
            <a:lvl4pPr marL="661861" indent="0">
              <a:buNone/>
              <a:defRPr>
                <a:solidFill>
                  <a:schemeClr val="tx1"/>
                </a:solidFill>
              </a:defRPr>
            </a:lvl4pPr>
            <a:lvl5pPr marL="855499"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74735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415662497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388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63843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6080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522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1944035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083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346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724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8214996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161818099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8893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5/15/2020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01880223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1891724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4563388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0983" y="-380896"/>
            <a:ext cx="5638562" cy="7619794"/>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802838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1615752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39499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208943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2932162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698609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945424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18134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507332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33633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253001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81460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86383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415980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8621956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2830566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7551780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764332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518364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695383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069264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810945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17066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68480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86169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07288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0850265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474859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7890236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23260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70567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64853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855349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07355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6038981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443296298"/>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White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67756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199"/>
            <a:ext cx="7508990" cy="54318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1581270"/>
          </a:xfrm>
          <a:prstGeom prst="rect">
            <a:avLst/>
          </a:prstGeom>
        </p:spPr>
        <p:txBody>
          <a:bodyPr/>
          <a:lstStyle>
            <a:lvl1pPr marL="0" indent="0">
              <a:buNone/>
              <a:defRPr>
                <a:solidFill>
                  <a:schemeClr val="tx1"/>
                </a:solidFill>
              </a:defRPr>
            </a:lvl1pPr>
            <a:lvl2pPr marL="228556" indent="0">
              <a:buNone/>
              <a:defRPr>
                <a:solidFill>
                  <a:schemeClr val="tx1"/>
                </a:solidFill>
              </a:defRPr>
            </a:lvl2pPr>
            <a:lvl3pPr marL="457112" indent="0">
              <a:buNone/>
              <a:defRPr>
                <a:solidFill>
                  <a:schemeClr val="tx1"/>
                </a:solidFill>
              </a:defRPr>
            </a:lvl3pPr>
            <a:lvl4pPr marL="661861" indent="0">
              <a:buNone/>
              <a:defRPr>
                <a:solidFill>
                  <a:schemeClr val="tx1"/>
                </a:solidFill>
              </a:defRPr>
            </a:lvl4pPr>
            <a:lvl5pPr marL="855499"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9570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5798745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964699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3590508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819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289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86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63705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30517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517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04331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241413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77243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2405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7108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04737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85615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3925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1168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7938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427733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4618440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56570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915942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11207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718910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53575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36568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65085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89357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36779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33863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382829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7041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37922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4511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291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2113117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6346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5366059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91459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306803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13394913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6030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5/15/2020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6883307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13037798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368999000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049864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245388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036453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82214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w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5.emf"/><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theme" Target="../theme/theme3.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image" Target="../media/image5.emf"/><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tags" Target="../tags/tag1.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theme" Target="../theme/theme4.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image" Target="../media/image18.emf"/><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theme" Target="../theme/theme5.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image" Target="../media/image18.emf"/><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8" Type="http://schemas.openxmlformats.org/officeDocument/2006/relationships/slideLayout" Target="../slideLayouts/slideLayout103.xml"/><Relationship Id="rId3"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image" Target="../media/image5.emf"/><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9" Type="http://schemas.openxmlformats.org/officeDocument/2006/relationships/slideLayout" Target="../slideLayouts/slideLayout185.xml"/><Relationship Id="rId21" Type="http://schemas.openxmlformats.org/officeDocument/2006/relationships/slideLayout" Target="../slideLayouts/slideLayout167.xml"/><Relationship Id="rId34" Type="http://schemas.openxmlformats.org/officeDocument/2006/relationships/slideLayout" Target="../slideLayouts/slideLayout180.xml"/><Relationship Id="rId42" Type="http://schemas.openxmlformats.org/officeDocument/2006/relationships/image" Target="../media/image5.emf"/><Relationship Id="rId7" Type="http://schemas.openxmlformats.org/officeDocument/2006/relationships/slideLayout" Target="../slideLayouts/slideLayout15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41" Type="http://schemas.openxmlformats.org/officeDocument/2006/relationships/tags" Target="../tags/tag37.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37" Type="http://schemas.openxmlformats.org/officeDocument/2006/relationships/slideLayout" Target="../slideLayouts/slideLayout183.xml"/><Relationship Id="rId40" Type="http://schemas.openxmlformats.org/officeDocument/2006/relationships/theme" Target="../theme/theme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36" Type="http://schemas.openxmlformats.org/officeDocument/2006/relationships/slideLayout" Target="../slideLayouts/slideLayout182.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35" Type="http://schemas.openxmlformats.org/officeDocument/2006/relationships/slideLayout" Target="../slideLayouts/slideLayout181.xml"/><Relationship Id="rId8" Type="http://schemas.openxmlformats.org/officeDocument/2006/relationships/slideLayout" Target="../slideLayouts/slideLayout154.xml"/><Relationship Id="rId3" Type="http://schemas.openxmlformats.org/officeDocument/2006/relationships/slideLayout" Target="../slideLayouts/slideLayout149.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slideLayout" Target="../slideLayouts/slideLayout179.xml"/><Relationship Id="rId38" Type="http://schemas.openxmlformats.org/officeDocument/2006/relationships/slideLayout" Target="../slideLayouts/slideLayout1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image" Target="../media/image5.emf"/><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221296769"/>
              </p:ext>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1028" name="Image" r:id="rId10" imgW="2279520" imgH="1310400" progId="Photoshop.Image.18">
                  <p:embed/>
                </p:oleObj>
              </mc:Choice>
              <mc:Fallback>
                <p:oleObj name="Image" r:id="rId10" imgW="2279520" imgH="1310400" progId="Photoshop.Image.18">
                  <p:embed/>
                  <p:pic>
                    <p:nvPicPr>
                      <p:cNvPr id="9" name="Object 8"/>
                      <p:cNvPicPr/>
                      <p:nvPr/>
                    </p:nvPicPr>
                    <p:blipFill>
                      <a:blip r:embed="rId11"/>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38827609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969333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40"/>
    </p:custDataLst>
    <p:extLst>
      <p:ext uri="{BB962C8B-B14F-4D97-AF65-F5344CB8AC3E}">
        <p14:creationId xmlns:p14="http://schemas.microsoft.com/office/powerpoint/2010/main" val="291016120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1" r:id="rId36"/>
    <p:sldLayoutId id="2147483732" r:id="rId37"/>
    <p:sldLayoutId id="2147483733" r:id="rId38"/>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82602816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 id="2147483769" r:id="rId35"/>
    <p:sldLayoutId id="2147483771" r:id="rId36"/>
    <p:sldLayoutId id="2147483772" r:id="rId37"/>
    <p:sldLayoutId id="2147483773" r:id="rId38"/>
    <p:sldLayoutId id="2147483774" r:id="rId39"/>
    <p:sldLayoutId id="2147483775" r:id="rId40"/>
    <p:sldLayoutId id="2147483776" r:id="rId41"/>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64614791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333289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41"/>
    </p:custDataLst>
    <p:extLst>
      <p:ext uri="{BB962C8B-B14F-4D97-AF65-F5344CB8AC3E}">
        <p14:creationId xmlns:p14="http://schemas.microsoft.com/office/powerpoint/2010/main" val="353074021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6" r:id="rId35"/>
    <p:sldLayoutId id="2147483867" r:id="rId36"/>
    <p:sldLayoutId id="2147483868" r:id="rId37"/>
    <p:sldLayoutId id="2147483869" r:id="rId38"/>
    <p:sldLayoutId id="2147483870" r:id="rId3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953317"/>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ntho@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96.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3.xml"/><Relationship Id="rId1" Type="http://schemas.openxmlformats.org/officeDocument/2006/relationships/slideLayout" Target="../slideLayouts/slideLayout1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diagramColors" Target="../diagrams/colors12.xml"/><Relationship Id="rId11" Type="http://schemas.openxmlformats.org/officeDocument/2006/relationships/image" Target="../media/image42.svg"/><Relationship Id="rId5" Type="http://schemas.openxmlformats.org/officeDocument/2006/relationships/diagramQuickStyle" Target="../diagrams/quickStyle12.xml"/><Relationship Id="rId10" Type="http://schemas.openxmlformats.org/officeDocument/2006/relationships/image" Target="../media/image41.png"/><Relationship Id="rId4" Type="http://schemas.openxmlformats.org/officeDocument/2006/relationships/diagramLayout" Target="../diagrams/layout12.xml"/><Relationship Id="rId9" Type="http://schemas.openxmlformats.org/officeDocument/2006/relationships/image" Target="../media/image4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3.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0.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1.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sv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hyperlink" Target="https://www.microsoft.com/en-us/research/publication/constant-time-recovery-in-azure-sql-database/" TargetMode="External"/><Relationship Id="rId4" Type="http://schemas.openxmlformats.org/officeDocument/2006/relationships/image" Target="../media/image50.sv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54.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1.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9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9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Azure SQL Database</a:t>
            </a:r>
            <a:br>
              <a:rPr lang="en-US" sz="4400" dirty="0"/>
            </a:br>
            <a:r>
              <a:rPr lang="en-US" sz="4400" dirty="0"/>
              <a:t>Maximizing Cloud </a:t>
            </a:r>
            <a:br>
              <a:rPr lang="en-US" sz="4400" dirty="0"/>
            </a:br>
            <a:r>
              <a:rPr lang="en-US" sz="4400" dirty="0"/>
              <a:t>Performance and Availability</a:t>
            </a:r>
          </a:p>
        </p:txBody>
      </p:sp>
      <p:sp>
        <p:nvSpPr>
          <p:cNvPr id="3" name="Subtitle 4">
            <a:extLst>
              <a:ext uri="{FF2B5EF4-FFF2-40B4-BE49-F238E27FC236}">
                <a16:creationId xmlns:a16="http://schemas.microsoft.com/office/drawing/2014/main" id="{51B9B42D-45F8-4101-8971-48DD0A2CF039}"/>
              </a:ext>
            </a:extLst>
          </p:cNvPr>
          <p:cNvSpPr txBox="1">
            <a:spLocks/>
          </p:cNvSpPr>
          <p:nvPr/>
        </p:nvSpPr>
        <p:spPr>
          <a:xfrm>
            <a:off x="9052337" y="4612445"/>
            <a:ext cx="2649806" cy="1352925"/>
          </a:xfrm>
          <a:prstGeom prst="rect">
            <a:avLst/>
          </a:prstGeom>
        </p:spPr>
        <p:txBody>
          <a:bodyPr/>
          <a:lst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a:lstStyle>
          <a:p>
            <a:r>
              <a:rPr lang="en-US" sz="1600" dirty="0"/>
              <a:t>Anna Hoffman (Thomas)</a:t>
            </a:r>
          </a:p>
          <a:p>
            <a:r>
              <a:rPr lang="en-US" sz="1600" dirty="0"/>
              <a:t>Data &amp; Applied Scientist</a:t>
            </a:r>
          </a:p>
          <a:p>
            <a:r>
              <a:rPr lang="en-US" sz="1600" dirty="0"/>
              <a:t>Microsoft – Azure SQL</a:t>
            </a:r>
          </a:p>
          <a:p>
            <a:r>
              <a:rPr lang="en-US" sz="1600" dirty="0">
                <a:hlinkClick r:id="rId3"/>
              </a:rPr>
              <a:t>antho@microsoft.com</a:t>
            </a:r>
            <a:endParaRPr lang="en-US" sz="1600" dirty="0"/>
          </a:p>
          <a:p>
            <a:r>
              <a:rPr lang="en-US" sz="1600" dirty="0"/>
              <a:t>twitter: @AnalyticAnna</a:t>
            </a:r>
          </a:p>
          <a:p>
            <a:endParaRPr lang="en-US" sz="1600" dirty="0"/>
          </a:p>
          <a:p>
            <a:endParaRPr lang="en-US" sz="1600" dirty="0"/>
          </a:p>
          <a:p>
            <a:endParaRPr lang="en-US" sz="1600" dirty="0"/>
          </a:p>
        </p:txBody>
      </p:sp>
    </p:spTree>
    <p:extLst>
      <p:ext uri="{BB962C8B-B14F-4D97-AF65-F5344CB8AC3E}">
        <p14:creationId xmlns:p14="http://schemas.microsoft.com/office/powerpoint/2010/main" val="148607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B5F55D6-21F1-4B43-B303-740D7F91F084}"/>
              </a:ext>
            </a:extLst>
          </p:cNvPr>
          <p:cNvSpPr txBox="1">
            <a:spLocks/>
          </p:cNvSpPr>
          <p:nvPr/>
        </p:nvSpPr>
        <p:spPr>
          <a:xfrm>
            <a:off x="426824" y="315198"/>
            <a:ext cx="8803130" cy="1107996"/>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lang="en-US" dirty="0">
                <a:solidFill>
                  <a:srgbClr val="000000"/>
                </a:solidFill>
                <a:latin typeface="Segoe UI Semibold"/>
              </a:rPr>
              <a:t>Hyperscale </a:t>
            </a:r>
          </a:p>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High Availability</a:t>
            </a:r>
          </a:p>
        </p:txBody>
      </p:sp>
      <p:sp>
        <p:nvSpPr>
          <p:cNvPr id="7" name="TextBox 6">
            <a:extLst>
              <a:ext uri="{FF2B5EF4-FFF2-40B4-BE49-F238E27FC236}">
                <a16:creationId xmlns:a16="http://schemas.microsoft.com/office/drawing/2014/main" id="{4058C36D-EF5D-4169-801E-73EFF846FF70}"/>
              </a:ext>
            </a:extLst>
          </p:cNvPr>
          <p:cNvSpPr txBox="1"/>
          <p:nvPr/>
        </p:nvSpPr>
        <p:spPr>
          <a:xfrm>
            <a:off x="553824" y="1776572"/>
            <a:ext cx="3243476" cy="3647473"/>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Redundant log and data through Azure Storage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Log Service feeds replicas</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Automatic failover based on SQL and Service Fabric</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Recovery time depends on existence of replicas</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Paired page servers</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Read scale on multiple replicas</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Backup/Restore snapshots</a:t>
            </a:r>
          </a:p>
        </p:txBody>
      </p:sp>
      <p:pic>
        <p:nvPicPr>
          <p:cNvPr id="9" name="Picture 8" descr="A screenshot of a cell phone&#10;&#10;Description automatically generated">
            <a:extLst>
              <a:ext uri="{FF2B5EF4-FFF2-40B4-BE49-F238E27FC236}">
                <a16:creationId xmlns:a16="http://schemas.microsoft.com/office/drawing/2014/main" id="{2F0037B7-4584-4723-A918-9BD01C047F4E}"/>
              </a:ext>
            </a:extLst>
          </p:cNvPr>
          <p:cNvPicPr>
            <a:picLocks noChangeAspect="1"/>
          </p:cNvPicPr>
          <p:nvPr/>
        </p:nvPicPr>
        <p:blipFill rotWithShape="1">
          <a:blip r:embed="rId3">
            <a:extLst>
              <a:ext uri="{28A0092B-C50C-407E-A947-70E740481C1C}">
                <a14:useLocalDpi xmlns:a14="http://schemas.microsoft.com/office/drawing/2010/main" val="0"/>
              </a:ext>
            </a:extLst>
          </a:blip>
          <a:srcRect l="451" t="725" r="739" b="835"/>
          <a:stretch/>
        </p:blipFill>
        <p:spPr>
          <a:xfrm>
            <a:off x="3902226" y="1168400"/>
            <a:ext cx="8185271" cy="4624977"/>
          </a:xfrm>
          <a:prstGeom prst="rect">
            <a:avLst/>
          </a:prstGeom>
          <a:ln>
            <a:noFill/>
          </a:ln>
        </p:spPr>
      </p:pic>
      <p:sp>
        <p:nvSpPr>
          <p:cNvPr id="5" name="Rectangle 4">
            <a:extLst>
              <a:ext uri="{FF2B5EF4-FFF2-40B4-BE49-F238E27FC236}">
                <a16:creationId xmlns:a16="http://schemas.microsoft.com/office/drawing/2014/main" id="{2C97DBDA-882C-486A-AF55-0997CB7F8743}"/>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Availability</a:t>
            </a:r>
          </a:p>
        </p:txBody>
      </p:sp>
    </p:spTree>
    <p:extLst>
      <p:ext uri="{BB962C8B-B14F-4D97-AF65-F5344CB8AC3E}">
        <p14:creationId xmlns:p14="http://schemas.microsoft.com/office/powerpoint/2010/main" val="185935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a:t>
            </a:r>
          </a:p>
        </p:txBody>
      </p:sp>
      <p:graphicFrame>
        <p:nvGraphicFramePr>
          <p:cNvPr id="4" name="Content Placeholder 3">
            <a:extLst>
              <a:ext uri="{FF2B5EF4-FFF2-40B4-BE49-F238E27FC236}">
                <a16:creationId xmlns:a16="http://schemas.microsoft.com/office/drawing/2014/main" id="{8A6DEBC9-EF87-401C-B173-91FAAF584B96}"/>
              </a:ext>
            </a:extLst>
          </p:cNvPr>
          <p:cNvGraphicFramePr>
            <a:graphicFrameLocks/>
          </p:cNvGraphicFramePr>
          <p:nvPr/>
        </p:nvGraphicFramePr>
        <p:xfrm>
          <a:off x="326823" y="1378177"/>
          <a:ext cx="11236325" cy="1812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Dollar">
            <a:extLst>
              <a:ext uri="{FF2B5EF4-FFF2-40B4-BE49-F238E27FC236}">
                <a16:creationId xmlns:a16="http://schemas.microsoft.com/office/drawing/2014/main" id="{C45C1914-706A-4A9C-917B-5A60FFDA13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74985" y="5471668"/>
            <a:ext cx="584776" cy="584776"/>
          </a:xfrm>
          <a:prstGeom prst="rect">
            <a:avLst/>
          </a:prstGeom>
        </p:spPr>
      </p:pic>
      <p:pic>
        <p:nvPicPr>
          <p:cNvPr id="9" name="Graphic 8" descr="Dollar">
            <a:extLst>
              <a:ext uri="{FF2B5EF4-FFF2-40B4-BE49-F238E27FC236}">
                <a16:creationId xmlns:a16="http://schemas.microsoft.com/office/drawing/2014/main" id="{7F51CC57-0D98-404A-BC20-F7EB4A397A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98832" y="5471668"/>
            <a:ext cx="584775" cy="584775"/>
          </a:xfrm>
          <a:prstGeom prst="rect">
            <a:avLst/>
          </a:prstGeom>
        </p:spPr>
      </p:pic>
      <p:pic>
        <p:nvPicPr>
          <p:cNvPr id="10" name="Graphic 9" descr="Dollar">
            <a:extLst>
              <a:ext uri="{FF2B5EF4-FFF2-40B4-BE49-F238E27FC236}">
                <a16:creationId xmlns:a16="http://schemas.microsoft.com/office/drawing/2014/main" id="{72BBCDBE-472D-4155-B915-657DB51EA0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1" y="5471667"/>
            <a:ext cx="584775" cy="584775"/>
          </a:xfrm>
          <a:prstGeom prst="rect">
            <a:avLst/>
          </a:prstGeom>
        </p:spPr>
      </p:pic>
      <p:pic>
        <p:nvPicPr>
          <p:cNvPr id="11" name="Graphic 10" descr="Dollar">
            <a:extLst>
              <a:ext uri="{FF2B5EF4-FFF2-40B4-BE49-F238E27FC236}">
                <a16:creationId xmlns:a16="http://schemas.microsoft.com/office/drawing/2014/main" id="{9C7E4D23-CA4D-4C8A-A458-35541FAF43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78770" y="5471666"/>
            <a:ext cx="584775" cy="584775"/>
          </a:xfrm>
          <a:prstGeom prst="rect">
            <a:avLst/>
          </a:prstGeom>
        </p:spPr>
      </p:pic>
      <p:pic>
        <p:nvPicPr>
          <p:cNvPr id="12" name="Graphic 11" descr="Dollar">
            <a:extLst>
              <a:ext uri="{FF2B5EF4-FFF2-40B4-BE49-F238E27FC236}">
                <a16:creationId xmlns:a16="http://schemas.microsoft.com/office/drawing/2014/main" id="{A3063F44-BFA6-4F5C-A0C1-FFF6873DFE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79172" y="5471669"/>
            <a:ext cx="584774" cy="584774"/>
          </a:xfrm>
          <a:prstGeom prst="rect">
            <a:avLst/>
          </a:prstGeom>
        </p:spPr>
      </p:pic>
      <p:pic>
        <p:nvPicPr>
          <p:cNvPr id="13" name="Graphic 12" descr="Dollar">
            <a:extLst>
              <a:ext uri="{FF2B5EF4-FFF2-40B4-BE49-F238E27FC236}">
                <a16:creationId xmlns:a16="http://schemas.microsoft.com/office/drawing/2014/main" id="{8791028D-5333-4ED4-90EC-7C7D81F658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19141" y="5471668"/>
            <a:ext cx="584774" cy="584774"/>
          </a:xfrm>
          <a:prstGeom prst="rect">
            <a:avLst/>
          </a:prstGeom>
        </p:spPr>
      </p:pic>
      <p:sp>
        <p:nvSpPr>
          <p:cNvPr id="15" name="Freeform 182">
            <a:extLst>
              <a:ext uri="{FF2B5EF4-FFF2-40B4-BE49-F238E27FC236}">
                <a16:creationId xmlns:a16="http://schemas.microsoft.com/office/drawing/2014/main" id="{45FA3338-B1E1-4A7A-B030-CE9604B071F3}"/>
              </a:ext>
            </a:extLst>
          </p:cNvPr>
          <p:cNvSpPr/>
          <p:nvPr/>
        </p:nvSpPr>
        <p:spPr bwMode="auto">
          <a:xfrm>
            <a:off x="2263939" y="471255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16" name="Freeform 182">
            <a:extLst>
              <a:ext uri="{FF2B5EF4-FFF2-40B4-BE49-F238E27FC236}">
                <a16:creationId xmlns:a16="http://schemas.microsoft.com/office/drawing/2014/main" id="{3C222081-BEA5-4603-A9DE-1D6CB86F3CC1}"/>
              </a:ext>
            </a:extLst>
          </p:cNvPr>
          <p:cNvSpPr/>
          <p:nvPr/>
        </p:nvSpPr>
        <p:spPr bwMode="auto">
          <a:xfrm>
            <a:off x="5242990" y="47244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17" name="Freeform 182">
            <a:extLst>
              <a:ext uri="{FF2B5EF4-FFF2-40B4-BE49-F238E27FC236}">
                <a16:creationId xmlns:a16="http://schemas.microsoft.com/office/drawing/2014/main" id="{2AF1B87F-086A-4085-9B52-C755F21C49ED}"/>
              </a:ext>
            </a:extLst>
          </p:cNvPr>
          <p:cNvSpPr/>
          <p:nvPr/>
        </p:nvSpPr>
        <p:spPr bwMode="auto">
          <a:xfrm>
            <a:off x="5698803" y="47244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18" name="Freeform 182">
            <a:extLst>
              <a:ext uri="{FF2B5EF4-FFF2-40B4-BE49-F238E27FC236}">
                <a16:creationId xmlns:a16="http://schemas.microsoft.com/office/drawing/2014/main" id="{F3479E0F-F247-42D7-BE18-1B343E00EE35}"/>
              </a:ext>
            </a:extLst>
          </p:cNvPr>
          <p:cNvSpPr/>
          <p:nvPr/>
        </p:nvSpPr>
        <p:spPr bwMode="auto">
          <a:xfrm>
            <a:off x="6087051" y="47244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19" name="Freeform 182">
            <a:extLst>
              <a:ext uri="{FF2B5EF4-FFF2-40B4-BE49-F238E27FC236}">
                <a16:creationId xmlns:a16="http://schemas.microsoft.com/office/drawing/2014/main" id="{CFF38754-86EE-4712-A39D-32992E3E0791}"/>
              </a:ext>
            </a:extLst>
          </p:cNvPr>
          <p:cNvSpPr/>
          <p:nvPr/>
        </p:nvSpPr>
        <p:spPr bwMode="auto">
          <a:xfrm>
            <a:off x="6475299" y="472440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667518" y="471255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120556" y="471255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508804" y="4700698"/>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9897052" y="4700698"/>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285300" y="4700698"/>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6" name="Rectangle 25">
            <a:extLst>
              <a:ext uri="{FF2B5EF4-FFF2-40B4-BE49-F238E27FC236}">
                <a16:creationId xmlns:a16="http://schemas.microsoft.com/office/drawing/2014/main" id="{D91ADD8D-897E-4E2B-811C-8235360D8A10}"/>
              </a:ext>
            </a:extLst>
          </p:cNvPr>
          <p:cNvSpPr/>
          <p:nvPr/>
        </p:nvSpPr>
        <p:spPr>
          <a:xfrm>
            <a:off x="1889808" y="3916653"/>
            <a:ext cx="1050288" cy="584775"/>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IOPS</a:t>
            </a:r>
          </a:p>
        </p:txBody>
      </p:sp>
      <p:sp>
        <p:nvSpPr>
          <p:cNvPr id="27" name="Rectangle 26">
            <a:extLst>
              <a:ext uri="{FF2B5EF4-FFF2-40B4-BE49-F238E27FC236}">
                <a16:creationId xmlns:a16="http://schemas.microsoft.com/office/drawing/2014/main" id="{770FDFD4-3331-42A9-932E-092E5C2401D5}"/>
              </a:ext>
            </a:extLst>
          </p:cNvPr>
          <p:cNvSpPr/>
          <p:nvPr/>
        </p:nvSpPr>
        <p:spPr>
          <a:xfrm>
            <a:off x="5195161" y="3916653"/>
            <a:ext cx="1611339" cy="584775"/>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IOPS++</a:t>
            </a:r>
          </a:p>
        </p:txBody>
      </p:sp>
      <p:sp>
        <p:nvSpPr>
          <p:cNvPr id="28" name="Rectangle 27">
            <a:extLst>
              <a:ext uri="{FF2B5EF4-FFF2-40B4-BE49-F238E27FC236}">
                <a16:creationId xmlns:a16="http://schemas.microsoft.com/office/drawing/2014/main" id="{2E984C8B-181E-4AD7-93D9-6295CE22EFDC}"/>
              </a:ext>
            </a:extLst>
          </p:cNvPr>
          <p:cNvSpPr/>
          <p:nvPr/>
        </p:nvSpPr>
        <p:spPr>
          <a:xfrm>
            <a:off x="8994410" y="3916653"/>
            <a:ext cx="1330814" cy="584775"/>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IOPS+</a:t>
            </a:r>
          </a:p>
        </p:txBody>
      </p:sp>
      <p:sp>
        <p:nvSpPr>
          <p:cNvPr id="29" name="Rectangle 28">
            <a:extLst>
              <a:ext uri="{FF2B5EF4-FFF2-40B4-BE49-F238E27FC236}">
                <a16:creationId xmlns:a16="http://schemas.microsoft.com/office/drawing/2014/main" id="{66D769E1-308C-4251-8F50-3B5A803C5EEF}"/>
              </a:ext>
            </a:extLst>
          </p:cNvPr>
          <p:cNvSpPr/>
          <p:nvPr/>
        </p:nvSpPr>
        <p:spPr>
          <a:xfrm>
            <a:off x="1270125" y="6056441"/>
            <a:ext cx="2289653" cy="584775"/>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9525" cmpd="sng">
                  <a:solidFill>
                    <a:srgbClr val="0078D4"/>
                  </a:solidFill>
                  <a:prstDash val="solid"/>
                </a:ln>
                <a:solidFill>
                  <a:srgbClr val="70AD47">
                    <a:tint val="1000"/>
                  </a:srgbClr>
                </a:solidFill>
                <a:effectLst>
                  <a:glow rad="38100">
                    <a:srgbClr val="0078D4">
                      <a:alpha val="40000"/>
                    </a:srgbClr>
                  </a:glow>
                </a:effectLst>
                <a:uLnTx/>
                <a:uFillTx/>
                <a:latin typeface="Segoe UI"/>
                <a:ea typeface="+mn-ea"/>
                <a:cs typeface="+mn-cs"/>
              </a:rPr>
              <a:t>serverless</a:t>
            </a:r>
          </a:p>
        </p:txBody>
      </p:sp>
      <p:sp>
        <p:nvSpPr>
          <p:cNvPr id="30" name="Rectangle 29">
            <a:extLst>
              <a:ext uri="{FF2B5EF4-FFF2-40B4-BE49-F238E27FC236}">
                <a16:creationId xmlns:a16="http://schemas.microsoft.com/office/drawing/2014/main" id="{93FACC19-4D50-4B5F-A4FD-2A865453F461}"/>
              </a:ext>
            </a:extLst>
          </p:cNvPr>
          <p:cNvSpPr/>
          <p:nvPr/>
        </p:nvSpPr>
        <p:spPr>
          <a:xfrm>
            <a:off x="4613760" y="6056440"/>
            <a:ext cx="2692964" cy="584775"/>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9525" cmpd="sng">
                  <a:solidFill>
                    <a:srgbClr val="0078D4"/>
                  </a:solidFill>
                  <a:prstDash val="solid"/>
                </a:ln>
                <a:solidFill>
                  <a:srgbClr val="70AD47">
                    <a:tint val="1000"/>
                  </a:srgbClr>
                </a:solidFill>
                <a:effectLst>
                  <a:glow rad="38100">
                    <a:srgbClr val="0078D4">
                      <a:alpha val="40000"/>
                    </a:srgbClr>
                  </a:glow>
                </a:effectLst>
                <a:uLnTx/>
                <a:uFillTx/>
                <a:latin typeface="Segoe UI"/>
                <a:ea typeface="+mn-ea"/>
                <a:cs typeface="+mn-cs"/>
              </a:rPr>
              <a:t>in-memory</a:t>
            </a:r>
          </a:p>
        </p:txBody>
      </p:sp>
      <p:sp>
        <p:nvSpPr>
          <p:cNvPr id="31" name="Rectangle 30">
            <a:extLst>
              <a:ext uri="{FF2B5EF4-FFF2-40B4-BE49-F238E27FC236}">
                <a16:creationId xmlns:a16="http://schemas.microsoft.com/office/drawing/2014/main" id="{695FA1A1-F51F-42C5-982E-CFEADDF7A4EB}"/>
              </a:ext>
            </a:extLst>
          </p:cNvPr>
          <p:cNvSpPr/>
          <p:nvPr/>
        </p:nvSpPr>
        <p:spPr>
          <a:xfrm>
            <a:off x="7741426" y="6056440"/>
            <a:ext cx="3821722" cy="584775"/>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a:ln w="9525" cmpd="sng">
                  <a:solidFill>
                    <a:srgbClr val="0078D4"/>
                  </a:solidFill>
                  <a:prstDash val="solid"/>
                </a:ln>
                <a:solidFill>
                  <a:srgbClr val="70AD47">
                    <a:tint val="1000"/>
                  </a:srgbClr>
                </a:solidFill>
                <a:effectLst>
                  <a:glow rad="38100">
                    <a:srgbClr val="0078D4">
                      <a:alpha val="40000"/>
                    </a:srgbClr>
                  </a:glow>
                </a:effectLst>
                <a:uLnTx/>
                <a:uFillTx/>
                <a:latin typeface="Segoe UI"/>
                <a:ea typeface="+mn-ea"/>
                <a:cs typeface="+mn-cs"/>
              </a:rPr>
              <a:t>unlimited storage</a:t>
            </a:r>
          </a:p>
        </p:txBody>
      </p:sp>
      <p:sp>
        <p:nvSpPr>
          <p:cNvPr id="32" name="Rectangle 31">
            <a:extLst>
              <a:ext uri="{FF2B5EF4-FFF2-40B4-BE49-F238E27FC236}">
                <a16:creationId xmlns:a16="http://schemas.microsoft.com/office/drawing/2014/main" id="{5C9F519E-3DF2-405E-B75A-7F05257AB06A}"/>
              </a:ext>
            </a:extLst>
          </p:cNvPr>
          <p:cNvSpPr/>
          <p:nvPr/>
        </p:nvSpPr>
        <p:spPr>
          <a:xfrm>
            <a:off x="1030308" y="3210198"/>
            <a:ext cx="2769284" cy="523220"/>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13462">
                  <a:solidFill>
                    <a:srgbClr val="FFFFFF"/>
                  </a:solidFill>
                  <a:prstDash val="solid"/>
                </a:ln>
                <a:solidFill>
                  <a:srgbClr val="1A1A1A">
                    <a:lumMod val="85000"/>
                    <a:lumOff val="15000"/>
                  </a:srgbClr>
                </a:solidFill>
                <a:effectLst>
                  <a:outerShdw dist="38100" dir="2700000" algn="bl" rotWithShape="0">
                    <a:srgbClr val="737373"/>
                  </a:outerShdw>
                </a:effectLst>
                <a:uLnTx/>
                <a:uFillTx/>
                <a:latin typeface="Segoe UI"/>
                <a:ea typeface="+mn-ea"/>
                <a:cs typeface="+mn-cs"/>
              </a:rPr>
              <a:t>remote storage</a:t>
            </a:r>
          </a:p>
        </p:txBody>
      </p:sp>
      <p:sp>
        <p:nvSpPr>
          <p:cNvPr id="33" name="Rectangle 32">
            <a:extLst>
              <a:ext uri="{FF2B5EF4-FFF2-40B4-BE49-F238E27FC236}">
                <a16:creationId xmlns:a16="http://schemas.microsoft.com/office/drawing/2014/main" id="{E61E3584-7D52-4FD8-B5BE-EF0C0EC64AA5}"/>
              </a:ext>
            </a:extLst>
          </p:cNvPr>
          <p:cNvSpPr/>
          <p:nvPr/>
        </p:nvSpPr>
        <p:spPr>
          <a:xfrm>
            <a:off x="4827976" y="3238025"/>
            <a:ext cx="2345707" cy="523220"/>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13462">
                  <a:solidFill>
                    <a:srgbClr val="FFFFFF"/>
                  </a:solidFill>
                  <a:prstDash val="solid"/>
                </a:ln>
                <a:solidFill>
                  <a:srgbClr val="1A1A1A">
                    <a:lumMod val="85000"/>
                    <a:lumOff val="15000"/>
                  </a:srgbClr>
                </a:solidFill>
                <a:effectLst>
                  <a:outerShdw dist="38100" dir="2700000" algn="bl" rotWithShape="0">
                    <a:srgbClr val="737373"/>
                  </a:outerShdw>
                </a:effectLst>
                <a:uLnTx/>
                <a:uFillTx/>
                <a:latin typeface="Segoe UI"/>
                <a:ea typeface="+mn-ea"/>
                <a:cs typeface="+mn-cs"/>
              </a:rPr>
              <a:t>local storage</a:t>
            </a:r>
          </a:p>
        </p:txBody>
      </p:sp>
      <p:sp>
        <p:nvSpPr>
          <p:cNvPr id="34" name="Rectangle 33">
            <a:extLst>
              <a:ext uri="{FF2B5EF4-FFF2-40B4-BE49-F238E27FC236}">
                <a16:creationId xmlns:a16="http://schemas.microsoft.com/office/drawing/2014/main" id="{3F644F6C-AAEE-44AD-B0D6-765A0338476A}"/>
              </a:ext>
            </a:extLst>
          </p:cNvPr>
          <p:cNvSpPr/>
          <p:nvPr/>
        </p:nvSpPr>
        <p:spPr>
          <a:xfrm>
            <a:off x="7562229" y="3257933"/>
            <a:ext cx="3913828" cy="523220"/>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13462">
                  <a:solidFill>
                    <a:srgbClr val="FFFFFF"/>
                  </a:solidFill>
                  <a:prstDash val="solid"/>
                </a:ln>
                <a:solidFill>
                  <a:srgbClr val="1A1A1A">
                    <a:lumMod val="85000"/>
                    <a:lumOff val="15000"/>
                  </a:srgbClr>
                </a:solidFill>
                <a:effectLst>
                  <a:outerShdw dist="38100" dir="2700000" algn="bl" rotWithShape="0">
                    <a:srgbClr val="737373"/>
                  </a:outerShdw>
                </a:effectLst>
                <a:uLnTx/>
                <a:uFillTx/>
                <a:latin typeface="Segoe UI"/>
                <a:ea typeface="+mn-ea"/>
                <a:cs typeface="+mn-cs"/>
              </a:rPr>
              <a:t>local +remote storage</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057155" y="4501428"/>
            <a:ext cx="1611339" cy="834737"/>
          </a:xfrm>
          <a:prstGeom prst="roundRect">
            <a:avLst/>
          </a:prstGeom>
          <a:noFill/>
          <a:ln>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B7EF98BD-F864-443F-AEAC-E8FB14558514}"/>
              </a:ext>
            </a:extLst>
          </p:cNvPr>
          <p:cNvSpPr/>
          <p:nvPr/>
        </p:nvSpPr>
        <p:spPr>
          <a:xfrm>
            <a:off x="10229992" y="1424695"/>
            <a:ext cx="438502" cy="400110"/>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a:t>
            </a:r>
          </a:p>
        </p:txBody>
      </p:sp>
      <p:sp>
        <p:nvSpPr>
          <p:cNvPr id="37" name="Rectangle 36">
            <a:extLst>
              <a:ext uri="{FF2B5EF4-FFF2-40B4-BE49-F238E27FC236}">
                <a16:creationId xmlns:a16="http://schemas.microsoft.com/office/drawing/2014/main" id="{01EACB8A-D56B-4601-A5F3-35A6AF626D50}"/>
              </a:ext>
            </a:extLst>
          </p:cNvPr>
          <p:cNvSpPr/>
          <p:nvPr/>
        </p:nvSpPr>
        <p:spPr>
          <a:xfrm>
            <a:off x="9252080" y="87867"/>
            <a:ext cx="2832827" cy="369332"/>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*Not in managed instance</a:t>
            </a:r>
          </a:p>
        </p:txBody>
      </p:sp>
      <p:sp>
        <p:nvSpPr>
          <p:cNvPr id="38" name="Rectangle 37">
            <a:extLst>
              <a:ext uri="{FF2B5EF4-FFF2-40B4-BE49-F238E27FC236}">
                <a16:creationId xmlns:a16="http://schemas.microsoft.com/office/drawing/2014/main" id="{ECEB864F-B68B-4F91-B6E2-69615BAA6EFD}"/>
              </a:ext>
            </a:extLst>
          </p:cNvPr>
          <p:cNvSpPr/>
          <p:nvPr/>
        </p:nvSpPr>
        <p:spPr>
          <a:xfrm>
            <a:off x="3273614" y="6056440"/>
            <a:ext cx="438502" cy="400110"/>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0"/>
                <a:solidFill>
                  <a:srgbClr val="0078D4"/>
                </a:solidFill>
                <a:effectLst>
                  <a:outerShdw blurRad="38100" dist="25400" dir="5400000" algn="ctr" rotWithShape="0">
                    <a:srgbClr val="6E747A">
                      <a:alpha val="43000"/>
                    </a:srgbClr>
                  </a:outerShdw>
                </a:effectLst>
                <a:uLnTx/>
                <a:uFillTx/>
                <a:latin typeface="Segoe UI"/>
                <a:ea typeface="+mn-ea"/>
                <a:cs typeface="+mn-cs"/>
              </a:rPr>
              <a:t>*</a:t>
            </a:r>
          </a:p>
        </p:txBody>
      </p:sp>
      <p:sp>
        <p:nvSpPr>
          <p:cNvPr id="39" name="Rectangle 38">
            <a:extLst>
              <a:ext uri="{FF2B5EF4-FFF2-40B4-BE49-F238E27FC236}">
                <a16:creationId xmlns:a16="http://schemas.microsoft.com/office/drawing/2014/main" id="{64C93461-B511-4EB2-98DB-DD5C9FEBB749}"/>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Availability</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2C84C26D-0273-479F-86D1-509B19459950}"/>
                                            </p:graphicEl>
                                          </p:spTgt>
                                        </p:tgtEl>
                                        <p:attrNameLst>
                                          <p:attrName>style.visibility</p:attrName>
                                        </p:attrNameLst>
                                      </p:cBhvr>
                                      <p:to>
                                        <p:strVal val="visible"/>
                                      </p:to>
                                    </p:set>
                                    <p:animEffect transition="in" filter="fade">
                                      <p:cBhvr>
                                        <p:cTn id="7" dur="500"/>
                                        <p:tgtEl>
                                          <p:spTgt spid="4">
                                            <p:graphicEl>
                                              <a:dgm id="{2C84C26D-0273-479F-86D1-509B1945995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8B9873B6-F0A9-462A-8CCE-5AA34B04F006}"/>
                                            </p:graphicEl>
                                          </p:spTgt>
                                        </p:tgtEl>
                                        <p:attrNameLst>
                                          <p:attrName>style.visibility</p:attrName>
                                        </p:attrNameLst>
                                      </p:cBhvr>
                                      <p:to>
                                        <p:strVal val="visible"/>
                                      </p:to>
                                    </p:set>
                                    <p:animEffect transition="in" filter="fade">
                                      <p:cBhvr>
                                        <p:cTn id="10" dur="500"/>
                                        <p:tgtEl>
                                          <p:spTgt spid="4">
                                            <p:graphicEl>
                                              <a:dgm id="{8B9873B6-F0A9-462A-8CCE-5AA34B04F00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615B394E-A378-4DD2-AC33-2CD30BEC5874}"/>
                                            </p:graphicEl>
                                          </p:spTgt>
                                        </p:tgtEl>
                                        <p:attrNameLst>
                                          <p:attrName>style.visibility</p:attrName>
                                        </p:attrNameLst>
                                      </p:cBhvr>
                                      <p:to>
                                        <p:strVal val="visible"/>
                                      </p:to>
                                    </p:set>
                                    <p:animEffect transition="in" filter="fade">
                                      <p:cBhvr>
                                        <p:cTn id="13" dur="500"/>
                                        <p:tgtEl>
                                          <p:spTgt spid="4">
                                            <p:graphicEl>
                                              <a:dgm id="{615B394E-A378-4DD2-AC33-2CD30BEC587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C9F5BEC4-3468-4F65-B477-C1E549111A2C}"/>
                                            </p:graphicEl>
                                          </p:spTgt>
                                        </p:tgtEl>
                                        <p:attrNameLst>
                                          <p:attrName>style.visibility</p:attrName>
                                        </p:attrNameLst>
                                      </p:cBhvr>
                                      <p:to>
                                        <p:strVal val="visible"/>
                                      </p:to>
                                    </p:set>
                                    <p:animEffect transition="in" filter="fade">
                                      <p:cBhvr>
                                        <p:cTn id="18" dur="500"/>
                                        <p:tgtEl>
                                          <p:spTgt spid="4">
                                            <p:graphicEl>
                                              <a:dgm id="{C9F5BEC4-3468-4F65-B477-C1E549111A2C}"/>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44E6CDD5-C2C5-4187-BD2C-F773C858C04F}"/>
                                            </p:graphicEl>
                                          </p:spTgt>
                                        </p:tgtEl>
                                        <p:attrNameLst>
                                          <p:attrName>style.visibility</p:attrName>
                                        </p:attrNameLst>
                                      </p:cBhvr>
                                      <p:to>
                                        <p:strVal val="visible"/>
                                      </p:to>
                                    </p:set>
                                    <p:animEffect transition="in" filter="fade">
                                      <p:cBhvr>
                                        <p:cTn id="21" dur="500"/>
                                        <p:tgtEl>
                                          <p:spTgt spid="4">
                                            <p:graphicEl>
                                              <a:dgm id="{44E6CDD5-C2C5-4187-BD2C-F773C858C04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31449259-44DD-4AF4-9B49-5F5BC5BB94FD}"/>
                                            </p:graphicEl>
                                          </p:spTgt>
                                        </p:tgtEl>
                                        <p:attrNameLst>
                                          <p:attrName>style.visibility</p:attrName>
                                        </p:attrNameLst>
                                      </p:cBhvr>
                                      <p:to>
                                        <p:strVal val="visible"/>
                                      </p:to>
                                    </p:set>
                                    <p:animEffect transition="in" filter="fade">
                                      <p:cBhvr>
                                        <p:cTn id="24" dur="500"/>
                                        <p:tgtEl>
                                          <p:spTgt spid="4">
                                            <p:graphicEl>
                                              <a:dgm id="{31449259-44DD-4AF4-9B49-5F5BC5BB94FD}"/>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graphicEl>
                                              <a:dgm id="{770C1581-E85B-45BA-AEBA-D4F14908594F}"/>
                                            </p:graphicEl>
                                          </p:spTgt>
                                        </p:tgtEl>
                                        <p:attrNameLst>
                                          <p:attrName>style.visibility</p:attrName>
                                        </p:attrNameLst>
                                      </p:cBhvr>
                                      <p:to>
                                        <p:strVal val="visible"/>
                                      </p:to>
                                    </p:set>
                                    <p:animEffect transition="in" filter="fade">
                                      <p:cBhvr>
                                        <p:cTn id="27" dur="500"/>
                                        <p:tgtEl>
                                          <p:spTgt spid="4">
                                            <p:graphicEl>
                                              <a:dgm id="{770C1581-E85B-45BA-AEBA-D4F14908594F}"/>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graphicEl>
                                              <a:dgm id="{E5229494-786B-439E-A600-0AB02983F7ED}"/>
                                            </p:graphicEl>
                                          </p:spTgt>
                                        </p:tgtEl>
                                        <p:attrNameLst>
                                          <p:attrName>style.visibility</p:attrName>
                                        </p:attrNameLst>
                                      </p:cBhvr>
                                      <p:to>
                                        <p:strVal val="visible"/>
                                      </p:to>
                                    </p:set>
                                    <p:animEffect transition="in" filter="fade">
                                      <p:cBhvr>
                                        <p:cTn id="30" dur="500"/>
                                        <p:tgtEl>
                                          <p:spTgt spid="4">
                                            <p:graphicEl>
                                              <a:dgm id="{E5229494-786B-439E-A600-0AB02983F7E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graphicEl>
                                              <a:dgm id="{82AFED9B-E46C-4601-9AD5-9E43F673C095}"/>
                                            </p:graphicEl>
                                          </p:spTgt>
                                        </p:tgtEl>
                                        <p:attrNameLst>
                                          <p:attrName>style.visibility</p:attrName>
                                        </p:attrNameLst>
                                      </p:cBhvr>
                                      <p:to>
                                        <p:strVal val="visible"/>
                                      </p:to>
                                    </p:set>
                                    <p:animEffect transition="in" filter="fade">
                                      <p:cBhvr>
                                        <p:cTn id="33" dur="500"/>
                                        <p:tgtEl>
                                          <p:spTgt spid="4">
                                            <p:graphicEl>
                                              <a:dgm id="{82AFED9B-E46C-4601-9AD5-9E43F673C095}"/>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fade">
                                      <p:cBhvr>
                                        <p:cTn id="84" dur="500"/>
                                        <p:tgtEl>
                                          <p:spTgt spid="7"/>
                                        </p:tgtEl>
                                      </p:cBhvr>
                                    </p:animEffect>
                                  </p:childTnLst>
                                </p:cTn>
                              </p:par>
                              <p:par>
                                <p:cTn id="85" presetID="10"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10" presetClass="entr" presetSubtype="0" fill="hold"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500"/>
                                        <p:tgtEl>
                                          <p:spTgt spid="11"/>
                                        </p:tgtEl>
                                      </p:cBhvr>
                                    </p:animEffect>
                                  </p:childTnLst>
                                </p:cTn>
                              </p:par>
                              <p:par>
                                <p:cTn id="94" presetID="10" presetClass="entr" presetSubtype="0" fill="hold"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par>
                                <p:cTn id="97" presetID="10" presetClass="entr" presetSubtype="0" fill="hold" nodeType="withEffect">
                                  <p:stCondLst>
                                    <p:cond delay="0"/>
                                  </p:stCondLst>
                                  <p:childTnLst>
                                    <p:set>
                                      <p:cBhvr>
                                        <p:cTn id="98" dur="1" fill="hold">
                                          <p:stCondLst>
                                            <p:cond delay="0"/>
                                          </p:stCondLst>
                                        </p:cTn>
                                        <p:tgtEl>
                                          <p:spTgt spid="13"/>
                                        </p:tgtEl>
                                        <p:attrNameLst>
                                          <p:attrName>style.visibility</p:attrName>
                                        </p:attrNameLst>
                                      </p:cBhvr>
                                      <p:to>
                                        <p:strVal val="visible"/>
                                      </p:to>
                                    </p:set>
                                    <p:animEffect transition="in" filter="fade">
                                      <p:cBhvr>
                                        <p:cTn id="99" dur="500"/>
                                        <p:tgtEl>
                                          <p:spTgt spid="1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fade">
                                      <p:cBhvr>
                                        <p:cTn id="104" dur="500"/>
                                        <p:tgtEl>
                                          <p:spTgt spid="2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P spid="15"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p:bldP spid="27" grpId="0"/>
      <p:bldP spid="28" grpId="0"/>
      <p:bldP spid="29" grpId="0"/>
      <p:bldP spid="30" grpId="0"/>
      <p:bldP spid="31" grpId="0"/>
      <p:bldP spid="32" grpId="0"/>
      <p:bldP spid="33" grpId="0"/>
      <p:bldP spid="34" grpId="0"/>
      <p:bldP spid="35" grpId="0" animBg="1"/>
      <p:bldP spid="36" grpId="0"/>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map, text&#10;&#10;Description automatically generated">
            <a:extLst>
              <a:ext uri="{FF2B5EF4-FFF2-40B4-BE49-F238E27FC236}">
                <a16:creationId xmlns:a16="http://schemas.microsoft.com/office/drawing/2014/main" id="{089C116A-ACFE-4026-BD54-F3793D09AD3C}"/>
              </a:ext>
            </a:extLst>
          </p:cNvPr>
          <p:cNvPicPr>
            <a:picLocks noChangeAspect="1"/>
          </p:cNvPicPr>
          <p:nvPr/>
        </p:nvPicPr>
        <p:blipFill rotWithShape="1">
          <a:blip r:embed="rId3">
            <a:extLst>
              <a:ext uri="{28A0092B-C50C-407E-A947-70E740481C1C}">
                <a14:useLocalDpi xmlns:a14="http://schemas.microsoft.com/office/drawing/2010/main" val="0"/>
              </a:ext>
            </a:extLst>
          </a:blip>
          <a:srcRect l="1073" t="943" r="1073" b="943"/>
          <a:stretch/>
        </p:blipFill>
        <p:spPr>
          <a:xfrm>
            <a:off x="6686637" y="517132"/>
            <a:ext cx="5319489" cy="6065755"/>
          </a:xfrm>
          <a:prstGeom prst="rect">
            <a:avLst/>
          </a:prstGeom>
        </p:spPr>
      </p:pic>
      <p:sp>
        <p:nvSpPr>
          <p:cNvPr id="46" name="Title 1">
            <a:extLst>
              <a:ext uri="{FF2B5EF4-FFF2-40B4-BE49-F238E27FC236}">
                <a16:creationId xmlns:a16="http://schemas.microsoft.com/office/drawing/2014/main" id="{4598B737-2655-9341-8001-F0B55BFAD576}"/>
              </a:ext>
            </a:extLst>
          </p:cNvPr>
          <p:cNvSpPr txBox="1">
            <a:spLocks/>
          </p:cNvSpPr>
          <p:nvPr/>
        </p:nvSpPr>
        <p:spPr>
          <a:xfrm>
            <a:off x="749794" y="11283"/>
            <a:ext cx="7611926" cy="1107996"/>
          </a:xfrm>
          <a:prstGeom prst="rect">
            <a:avLst/>
          </a:prstGeom>
        </p:spPr>
        <p:txBody>
          <a:bodyPr vert="horz" wrap="square" lIns="0" tIns="0" rIns="0" bIns="0" rtlCol="0" anchor="b">
            <a:norm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49" normalizeH="0" baseline="0" noProof="0" dirty="0">
                <a:ln w="3175">
                  <a:noFill/>
                </a:ln>
                <a:solidFill>
                  <a:srgbClr val="1A1A1A"/>
                </a:solidFill>
                <a:effectLst/>
                <a:uLnTx/>
                <a:uFillTx/>
                <a:latin typeface="Segoe UI Semibold"/>
                <a:ea typeface="+mn-ea"/>
                <a:cs typeface="Segoe UI Semilight" panose="020B0402040204020203" pitchFamily="34" charset="0"/>
              </a:rPr>
              <a:t>Zone redundant configuration</a:t>
            </a:r>
          </a:p>
        </p:txBody>
      </p:sp>
      <p:sp>
        <p:nvSpPr>
          <p:cNvPr id="5" name="TextBox 4">
            <a:extLst>
              <a:ext uri="{FF2B5EF4-FFF2-40B4-BE49-F238E27FC236}">
                <a16:creationId xmlns:a16="http://schemas.microsoft.com/office/drawing/2014/main" id="{AC3FC994-3DDF-416E-A875-35E7864C0AA6}"/>
              </a:ext>
            </a:extLst>
          </p:cNvPr>
          <p:cNvSpPr txBox="1"/>
          <p:nvPr/>
        </p:nvSpPr>
        <p:spPr>
          <a:xfrm>
            <a:off x="749794" y="2176477"/>
            <a:ext cx="6070106" cy="1431482"/>
          </a:xfrm>
          <a:prstGeom prst="rect">
            <a:avLst/>
          </a:prstGeom>
          <a:noFill/>
        </p:spPr>
        <p:txBody>
          <a:bodyPr wrap="square" lIns="0" tIns="0" rIns="0" bIns="0" rtlCol="0">
            <a:spAutoFit/>
          </a:bodyPr>
          <a:lstStyle/>
          <a:p>
            <a:pPr marL="342900" marR="0" lvl="0" indent="-342900" defTabSz="914367" fontAlgn="auto">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AZ = Availability Zone</a:t>
            </a:r>
          </a:p>
          <a:p>
            <a:pPr marL="342900" marR="0" lvl="0" indent="-342900" defTabSz="914367" fontAlgn="auto">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Free for Business Critical/Premium</a:t>
            </a:r>
          </a:p>
          <a:p>
            <a:pPr marL="342900" indent="-342900" defTabSz="914367">
              <a:lnSpc>
                <a:spcPct val="150000"/>
              </a:lnSpc>
              <a:buFont typeface="Arial" panose="020B0604020202020204" pitchFamily="34" charset="0"/>
              <a:buChar char="•"/>
              <a:defRPr/>
            </a:pPr>
            <a:r>
              <a:rPr lang="en-US" sz="1600" dirty="0">
                <a:solidFill>
                  <a:srgbClr val="3C3C41"/>
                </a:solidFill>
                <a:latin typeface="Segoe UI" panose="020B0502040204020203" pitchFamily="34" charset="0"/>
                <a:cs typeface="Segoe UI" panose="020B0502040204020203" pitchFamily="34" charset="0"/>
              </a:rPr>
              <a:t>Replicas are automatically created across zones</a:t>
            </a:r>
          </a:p>
          <a:p>
            <a:pPr marL="342900" indent="-342900" defTabSz="914367">
              <a:lnSpc>
                <a:spcPct val="150000"/>
              </a:lnSpc>
              <a:buFont typeface="Arial" panose="020B0604020202020204" pitchFamily="34" charset="0"/>
              <a:buChar char="•"/>
              <a:defRPr/>
            </a:pPr>
            <a:r>
              <a:rPr lang="en-US" sz="1600" dirty="0">
                <a:solidFill>
                  <a:srgbClr val="3C3C41"/>
                </a:solidFill>
                <a:latin typeface="Segoe UI" panose="020B0502040204020203" pitchFamily="34" charset="0"/>
                <a:cs typeface="Segoe UI" panose="020B0502040204020203" pitchFamily="34" charset="0"/>
              </a:rPr>
              <a:t>Could slow down latency sensitive OLTP applications</a:t>
            </a:r>
          </a:p>
        </p:txBody>
      </p:sp>
      <p:sp>
        <p:nvSpPr>
          <p:cNvPr id="6" name="Rectangle 5">
            <a:extLst>
              <a:ext uri="{FF2B5EF4-FFF2-40B4-BE49-F238E27FC236}">
                <a16:creationId xmlns:a16="http://schemas.microsoft.com/office/drawing/2014/main" id="{71029BF2-895F-4A01-8BFC-826C7F10CCF1}"/>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Availability</a:t>
            </a:r>
          </a:p>
        </p:txBody>
      </p:sp>
    </p:spTree>
    <p:extLst>
      <p:ext uri="{BB962C8B-B14F-4D97-AF65-F5344CB8AC3E}">
        <p14:creationId xmlns:p14="http://schemas.microsoft.com/office/powerpoint/2010/main" val="315765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465123" y="220108"/>
            <a:ext cx="8803130" cy="553982"/>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SLAs</a:t>
            </a:r>
          </a:p>
        </p:txBody>
      </p:sp>
      <p:sp>
        <p:nvSpPr>
          <p:cNvPr id="9" name="TextBox 8">
            <a:extLst>
              <a:ext uri="{FF2B5EF4-FFF2-40B4-BE49-F238E27FC236}">
                <a16:creationId xmlns:a16="http://schemas.microsoft.com/office/drawing/2014/main" id="{0921E677-9A01-47ED-A436-D813AD1DE7CC}"/>
              </a:ext>
            </a:extLst>
          </p:cNvPr>
          <p:cNvSpPr txBox="1"/>
          <p:nvPr/>
        </p:nvSpPr>
        <p:spPr>
          <a:xfrm>
            <a:off x="465123" y="6152425"/>
            <a:ext cx="660316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800" b="0" i="0" u="sng" strike="noStrike" kern="1200" cap="none" spc="0" normalizeH="0" baseline="0" noProof="0">
                <a:ln>
                  <a:noFill/>
                </a:ln>
                <a:solidFill>
                  <a:srgbClr val="1A1A1A"/>
                </a:solidFill>
                <a:effectLst/>
                <a:uLnTx/>
                <a:uFillTx/>
                <a:latin typeface="Segoe UI" panose="020B0502040204020203" pitchFamily="34" charset="0"/>
                <a:ea typeface="+mn-ea"/>
                <a:cs typeface="+mn-cs"/>
                <a:hlinkClick r:id="rId3"/>
              </a:rPr>
              <a:t>SLA for Azure SQL Database</a:t>
            </a: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2236488105"/>
              </p:ext>
            </p:extLst>
          </p:nvPr>
        </p:nvGraphicFramePr>
        <p:xfrm>
          <a:off x="348931" y="1593264"/>
          <a:ext cx="6038916" cy="4028821"/>
        </p:xfrm>
        <a:graphic>
          <a:graphicData uri="http://schemas.openxmlformats.org/drawingml/2006/table">
            <a:tbl>
              <a:tblPr firstRow="1" bandRow="1">
                <a:effectLst>
                  <a:outerShdw blurRad="50800" dist="38100" dir="2700000" algn="tl" rotWithShape="0">
                    <a:prstClr val="black">
                      <a:alpha val="40000"/>
                    </a:prstClr>
                  </a:outerShdw>
                </a:effectLst>
                <a:tableStyleId>{1E171933-4619-4E11-9A3F-F7608DF75F80}</a:tableStyleId>
              </a:tblPr>
              <a:tblGrid>
                <a:gridCol w="2791774">
                  <a:extLst>
                    <a:ext uri="{9D8B030D-6E8A-4147-A177-3AD203B41FA5}">
                      <a16:colId xmlns:a16="http://schemas.microsoft.com/office/drawing/2014/main" val="175544209"/>
                    </a:ext>
                  </a:extLst>
                </a:gridCol>
                <a:gridCol w="1534564">
                  <a:extLst>
                    <a:ext uri="{9D8B030D-6E8A-4147-A177-3AD203B41FA5}">
                      <a16:colId xmlns:a16="http://schemas.microsoft.com/office/drawing/2014/main" val="2670637766"/>
                    </a:ext>
                  </a:extLst>
                </a:gridCol>
                <a:gridCol w="1712578">
                  <a:extLst>
                    <a:ext uri="{9D8B030D-6E8A-4147-A177-3AD203B41FA5}">
                      <a16:colId xmlns:a16="http://schemas.microsoft.com/office/drawing/2014/main" val="1485367133"/>
                    </a:ext>
                  </a:extLst>
                </a:gridCol>
              </a:tblGrid>
              <a:tr h="714472">
                <a:tc>
                  <a:txBody>
                    <a:bodyPr/>
                    <a:lstStyle/>
                    <a:p>
                      <a:pPr marL="0" marR="0">
                        <a:spcBef>
                          <a:spcPts val="900"/>
                        </a:spcBef>
                        <a:spcAft>
                          <a:spcPts val="900"/>
                        </a:spcAft>
                      </a:pPr>
                      <a:r>
                        <a:rPr lang="en-US" sz="2000" cap="all" dirty="0">
                          <a:effectLst/>
                        </a:rPr>
                        <a:t>service tier</a:t>
                      </a:r>
                      <a:endParaRPr lang="en-US" sz="2000" dirty="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pPr marL="0" marR="0">
                        <a:spcBef>
                          <a:spcPts val="900"/>
                        </a:spcBef>
                        <a:spcAft>
                          <a:spcPts val="900"/>
                        </a:spcAft>
                      </a:pPr>
                      <a:r>
                        <a:rPr lang="en-US" sz="2000" cap="all" dirty="0">
                          <a:effectLst/>
                        </a:rPr>
                        <a:t>Single zone SLA</a:t>
                      </a:r>
                      <a:endParaRPr lang="en-US" sz="2000" dirty="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pPr marL="0" marR="0">
                        <a:spcBef>
                          <a:spcPts val="900"/>
                        </a:spcBef>
                        <a:spcAft>
                          <a:spcPts val="900"/>
                        </a:spcAft>
                      </a:pPr>
                      <a:r>
                        <a:rPr lang="en-US" sz="2000" cap="all">
                          <a:effectLst/>
                        </a:rPr>
                        <a:t>Multiple zones SLA</a:t>
                      </a: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extLst>
                  <a:ext uri="{0D108BD9-81ED-4DB2-BD59-A6C34878D82A}">
                    <a16:rowId xmlns:a16="http://schemas.microsoft.com/office/drawing/2014/main" val="3673782329"/>
                  </a:ext>
                </a:extLst>
              </a:tr>
              <a:tr h="58818">
                <a:tc>
                  <a:txBody>
                    <a:bodyPr/>
                    <a:lstStyle/>
                    <a:p>
                      <a:pPr marL="0" marR="0">
                        <a:spcBef>
                          <a:spcPts val="900"/>
                        </a:spcBef>
                        <a:spcAft>
                          <a:spcPts val="900"/>
                        </a:spcAft>
                      </a:pP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pPr marL="0" marR="0">
                        <a:spcBef>
                          <a:spcPts val="900"/>
                        </a:spcBef>
                        <a:spcAft>
                          <a:spcPts val="900"/>
                        </a:spcAft>
                      </a:pP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endParaRPr lang="en-US" sz="2000">
                        <a:effectLst/>
                        <a:latin typeface="+mn-lt"/>
                        <a:cs typeface="Times New Roman" panose="02020603050405020304" pitchFamily="18" charset="0"/>
                      </a:endParaRPr>
                    </a:p>
                  </a:txBody>
                  <a:tcPr marL="55333" marR="55333" marT="0" marB="0"/>
                </a:tc>
                <a:extLst>
                  <a:ext uri="{0D108BD9-81ED-4DB2-BD59-A6C34878D82A}">
                    <a16:rowId xmlns:a16="http://schemas.microsoft.com/office/drawing/2014/main" val="1521251088"/>
                  </a:ext>
                </a:extLst>
              </a:tr>
              <a:tr h="714472">
                <a:tc>
                  <a:txBody>
                    <a:bodyPr/>
                    <a:lstStyle/>
                    <a:p>
                      <a:pPr marL="0" marR="0">
                        <a:spcBef>
                          <a:spcPts val="900"/>
                        </a:spcBef>
                        <a:spcAft>
                          <a:spcPts val="900"/>
                        </a:spcAft>
                      </a:pPr>
                      <a:r>
                        <a:rPr lang="en-US" sz="2000">
                          <a:effectLst/>
                        </a:rPr>
                        <a:t>Basic, Standard, General Purpose</a:t>
                      </a: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pPr marL="0" marR="0">
                        <a:spcBef>
                          <a:spcPts val="900"/>
                        </a:spcBef>
                        <a:spcAft>
                          <a:spcPts val="900"/>
                        </a:spcAft>
                      </a:pPr>
                      <a:r>
                        <a:rPr lang="en-US" sz="2000">
                          <a:effectLst/>
                        </a:rPr>
                        <a:t>99.99%</a:t>
                      </a: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r>
                        <a:rPr lang="en-US" sz="2000">
                          <a:effectLst/>
                        </a:rPr>
                        <a:t>TBD</a:t>
                      </a:r>
                      <a:endParaRPr lang="en-US" sz="2000">
                        <a:effectLst/>
                        <a:latin typeface="+mn-lt"/>
                        <a:cs typeface="Times New Roman" panose="02020603050405020304" pitchFamily="18" charset="0"/>
                      </a:endParaRPr>
                    </a:p>
                  </a:txBody>
                  <a:tcPr marL="55333" marR="55333" marT="0" marB="0"/>
                </a:tc>
                <a:extLst>
                  <a:ext uri="{0D108BD9-81ED-4DB2-BD59-A6C34878D82A}">
                    <a16:rowId xmlns:a16="http://schemas.microsoft.com/office/drawing/2014/main" val="3522857682"/>
                  </a:ext>
                </a:extLst>
              </a:tr>
              <a:tr h="466277">
                <a:tc>
                  <a:txBody>
                    <a:bodyPr/>
                    <a:lstStyle/>
                    <a:p>
                      <a:pPr marL="0" marR="0">
                        <a:spcBef>
                          <a:spcPts val="900"/>
                        </a:spcBef>
                        <a:spcAft>
                          <a:spcPts val="900"/>
                        </a:spcAft>
                      </a:pPr>
                      <a:r>
                        <a:rPr lang="en-US" sz="2000">
                          <a:effectLst/>
                        </a:rPr>
                        <a:t>Premium, Business critical</a:t>
                      </a: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pPr marL="0" marR="0">
                        <a:spcBef>
                          <a:spcPts val="900"/>
                        </a:spcBef>
                        <a:spcAft>
                          <a:spcPts val="900"/>
                        </a:spcAft>
                      </a:pPr>
                      <a:r>
                        <a:rPr lang="en-US" sz="2000">
                          <a:effectLst/>
                        </a:rPr>
                        <a:t>99.99%</a:t>
                      </a: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pPr marL="0" marR="0">
                        <a:spcBef>
                          <a:spcPts val="900"/>
                        </a:spcBef>
                        <a:spcAft>
                          <a:spcPts val="900"/>
                        </a:spcAft>
                      </a:pPr>
                      <a:r>
                        <a:rPr lang="en-US" sz="2000">
                          <a:effectLst/>
                        </a:rPr>
                        <a:t>99.995%</a:t>
                      </a:r>
                      <a:endParaRPr lang="en-US" sz="2000">
                        <a:solidFill>
                          <a:schemeClr val="tx1"/>
                        </a:solidFill>
                        <a:effectLst/>
                        <a:latin typeface="+mn-lt"/>
                        <a:ea typeface="Times New Roman" panose="02020603050405020304" pitchFamily="18" charset="0"/>
                        <a:cs typeface="Times New Roman" panose="02020603050405020304" pitchFamily="18" charset="0"/>
                      </a:endParaRPr>
                    </a:p>
                  </a:txBody>
                  <a:tcPr marL="55333" marR="55333" marT="0" marB="0"/>
                </a:tc>
                <a:extLst>
                  <a:ext uri="{0D108BD9-81ED-4DB2-BD59-A6C34878D82A}">
                    <a16:rowId xmlns:a16="http://schemas.microsoft.com/office/drawing/2014/main" val="1139257867"/>
                  </a:ext>
                </a:extLst>
              </a:tr>
              <a:tr h="466277">
                <a:tc>
                  <a:txBody>
                    <a:bodyPr/>
                    <a:lstStyle/>
                    <a:p>
                      <a:pPr marL="0" marR="0">
                        <a:spcBef>
                          <a:spcPts val="900"/>
                        </a:spcBef>
                        <a:spcAft>
                          <a:spcPts val="900"/>
                        </a:spcAft>
                      </a:pPr>
                      <a:r>
                        <a:rPr lang="en-US" sz="2000">
                          <a:effectLst/>
                        </a:rPr>
                        <a:t>Hyperscale w/ 0 replicas</a:t>
                      </a: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pPr marL="0" marR="0">
                        <a:spcBef>
                          <a:spcPts val="900"/>
                        </a:spcBef>
                        <a:spcAft>
                          <a:spcPts val="900"/>
                        </a:spcAft>
                      </a:pPr>
                      <a:r>
                        <a:rPr lang="en-US" sz="2000">
                          <a:effectLst/>
                        </a:rPr>
                        <a:t>99.5%</a:t>
                      </a: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r>
                        <a:rPr lang="en-US" sz="2000">
                          <a:effectLst/>
                        </a:rPr>
                        <a:t>TBD</a:t>
                      </a:r>
                      <a:endParaRPr lang="en-US" sz="2000">
                        <a:effectLst/>
                        <a:latin typeface="+mn-lt"/>
                        <a:cs typeface="Times New Roman" panose="02020603050405020304" pitchFamily="18" charset="0"/>
                      </a:endParaRPr>
                    </a:p>
                  </a:txBody>
                  <a:tcPr marL="55333" marR="55333" marT="0" marB="0"/>
                </a:tc>
                <a:extLst>
                  <a:ext uri="{0D108BD9-81ED-4DB2-BD59-A6C34878D82A}">
                    <a16:rowId xmlns:a16="http://schemas.microsoft.com/office/drawing/2014/main" val="830341922"/>
                  </a:ext>
                </a:extLst>
              </a:tr>
              <a:tr h="466277">
                <a:tc>
                  <a:txBody>
                    <a:bodyPr/>
                    <a:lstStyle/>
                    <a:p>
                      <a:pPr marL="0" marR="0">
                        <a:spcBef>
                          <a:spcPts val="900"/>
                        </a:spcBef>
                        <a:spcAft>
                          <a:spcPts val="900"/>
                        </a:spcAft>
                      </a:pPr>
                      <a:r>
                        <a:rPr lang="en-US" sz="2000">
                          <a:effectLst/>
                        </a:rPr>
                        <a:t>Hyperscale w/ 1 replica</a:t>
                      </a: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pPr marL="0" marR="0">
                        <a:spcBef>
                          <a:spcPts val="900"/>
                        </a:spcBef>
                        <a:spcAft>
                          <a:spcPts val="900"/>
                        </a:spcAft>
                      </a:pPr>
                      <a:r>
                        <a:rPr lang="en-US" sz="2000">
                          <a:effectLst/>
                        </a:rPr>
                        <a:t>99.9%</a:t>
                      </a: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r>
                        <a:rPr lang="en-US" sz="2000">
                          <a:effectLst/>
                        </a:rPr>
                        <a:t>TBD</a:t>
                      </a:r>
                      <a:endParaRPr lang="en-US" sz="2000" i="0">
                        <a:solidFill>
                          <a:schemeClr val="tx1"/>
                        </a:solidFill>
                        <a:effectLst/>
                        <a:latin typeface="+mn-lt"/>
                        <a:cs typeface="Times New Roman" panose="02020603050405020304" pitchFamily="18" charset="0"/>
                      </a:endParaRPr>
                    </a:p>
                  </a:txBody>
                  <a:tcPr marL="55333" marR="55333" marT="0" marB="0"/>
                </a:tc>
                <a:extLst>
                  <a:ext uri="{0D108BD9-81ED-4DB2-BD59-A6C34878D82A}">
                    <a16:rowId xmlns:a16="http://schemas.microsoft.com/office/drawing/2014/main" val="408314048"/>
                  </a:ext>
                </a:extLst>
              </a:tr>
              <a:tr h="466277">
                <a:tc>
                  <a:txBody>
                    <a:bodyPr/>
                    <a:lstStyle/>
                    <a:p>
                      <a:pPr marL="0" marR="0">
                        <a:spcBef>
                          <a:spcPts val="900"/>
                        </a:spcBef>
                        <a:spcAft>
                          <a:spcPts val="900"/>
                        </a:spcAft>
                      </a:pPr>
                      <a:r>
                        <a:rPr lang="en-US" sz="2000">
                          <a:effectLst/>
                        </a:rPr>
                        <a:t>Hyperscale w/ 2+ replica</a:t>
                      </a:r>
                      <a:endParaRPr lang="en-US" sz="200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pPr marL="0" marR="0">
                        <a:spcBef>
                          <a:spcPts val="900"/>
                        </a:spcBef>
                        <a:spcAft>
                          <a:spcPts val="900"/>
                        </a:spcAft>
                      </a:pPr>
                      <a:r>
                        <a:rPr lang="en-US" sz="2000" dirty="0">
                          <a:effectLst/>
                        </a:rPr>
                        <a:t>99.99%</a:t>
                      </a:r>
                      <a:endParaRPr lang="en-US" sz="2000" dirty="0">
                        <a:solidFill>
                          <a:srgbClr val="323237"/>
                        </a:solidFill>
                        <a:effectLst/>
                        <a:latin typeface="+mn-lt"/>
                        <a:ea typeface="Times New Roman" panose="02020603050405020304" pitchFamily="18" charset="0"/>
                        <a:cs typeface="Times New Roman" panose="02020603050405020304" pitchFamily="18" charset="0"/>
                      </a:endParaRPr>
                    </a:p>
                  </a:txBody>
                  <a:tcPr marL="55333" marR="55333" marT="0" marB="0"/>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2000" dirty="0">
                          <a:effectLst/>
                        </a:rPr>
                        <a:t>TBD</a:t>
                      </a:r>
                      <a:endParaRPr lang="en-US" sz="2000" i="0" dirty="0">
                        <a:solidFill>
                          <a:schemeClr val="tx1"/>
                        </a:solidFill>
                        <a:effectLst/>
                        <a:latin typeface="+mn-lt"/>
                        <a:cs typeface="Times New Roman" panose="02020603050405020304" pitchFamily="18" charset="0"/>
                      </a:endParaRPr>
                    </a:p>
                  </a:txBody>
                  <a:tcPr marL="55333" marR="55333" marT="0" marB="0"/>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1484164090"/>
              </p:ext>
            </p:extLst>
          </p:nvPr>
        </p:nvGraphicFramePr>
        <p:xfrm>
          <a:off x="6553997" y="2706471"/>
          <a:ext cx="5428511" cy="1440075"/>
        </p:xfrm>
        <a:graphic>
          <a:graphicData uri="http://schemas.openxmlformats.org/drawingml/2006/table">
            <a:tbl>
              <a:tblPr firstRow="1" bandRow="1">
                <a:effectLst>
                  <a:outerShdw blurRad="50800" dist="38100" dir="2700000" algn="tl" rotWithShape="0">
                    <a:prstClr val="black">
                      <a:alpha val="40000"/>
                    </a:prstClr>
                  </a:outerShdw>
                </a:effectLst>
                <a:tableStyleId>{1E171933-4619-4E11-9A3F-F7608DF75F80}</a:tableStyleId>
              </a:tblPr>
              <a:tblGrid>
                <a:gridCol w="2949232">
                  <a:extLst>
                    <a:ext uri="{9D8B030D-6E8A-4147-A177-3AD203B41FA5}">
                      <a16:colId xmlns:a16="http://schemas.microsoft.com/office/drawing/2014/main" val="3082614996"/>
                    </a:ext>
                  </a:extLst>
                </a:gridCol>
                <a:gridCol w="1632857">
                  <a:extLst>
                    <a:ext uri="{9D8B030D-6E8A-4147-A177-3AD203B41FA5}">
                      <a16:colId xmlns:a16="http://schemas.microsoft.com/office/drawing/2014/main" val="1402056957"/>
                    </a:ext>
                  </a:extLst>
                </a:gridCol>
                <a:gridCol w="846422">
                  <a:extLst>
                    <a:ext uri="{9D8B030D-6E8A-4147-A177-3AD203B41FA5}">
                      <a16:colId xmlns:a16="http://schemas.microsoft.com/office/drawing/2014/main" val="1487958803"/>
                    </a:ext>
                  </a:extLst>
                </a:gridCol>
              </a:tblGrid>
              <a:tr h="469697">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dirty="0">
                          <a:effectLst/>
                        </a:rPr>
                        <a:t>Business continuity</a:t>
                      </a:r>
                      <a:endParaRPr lang="en-US" sz="1800" b="1" dirty="0">
                        <a:solidFill>
                          <a:srgbClr val="323237"/>
                        </a:solidFill>
                        <a:effectLst/>
                        <a:latin typeface="&amp;quot"/>
                        <a:ea typeface="+mn-ea"/>
                        <a:cs typeface="Times New Roman" panose="02020603050405020304" pitchFamily="18" charset="0"/>
                      </a:endParaRPr>
                    </a:p>
                  </a:txBody>
                  <a:tcPr marL="23088" marR="23088" marT="0" marB="0"/>
                </a:tc>
                <a:tc>
                  <a:txBody>
                    <a:bodyPr/>
                    <a:lstStyle/>
                    <a:p>
                      <a:r>
                        <a:rPr lang="en-US" dirty="0"/>
                        <a:t>Service tier</a:t>
                      </a:r>
                    </a:p>
                  </a:txBody>
                  <a:tcPr marL="23088" marR="23088" marT="0" marB="0"/>
                </a:tc>
                <a:tc>
                  <a:txBody>
                    <a:bodyPr/>
                    <a:lstStyle/>
                    <a:p>
                      <a:r>
                        <a:rPr lang="en-US" dirty="0"/>
                        <a:t>SLA</a:t>
                      </a:r>
                    </a:p>
                  </a:txBody>
                  <a:tcPr marL="23088" marR="23088" marT="0" marB="0"/>
                </a:tc>
                <a:extLst>
                  <a:ext uri="{0D108BD9-81ED-4DB2-BD59-A6C34878D82A}">
                    <a16:rowId xmlns:a16="http://schemas.microsoft.com/office/drawing/2014/main" val="1390222055"/>
                  </a:ext>
                </a:extLst>
              </a:tr>
              <a:tr h="485189">
                <a:tc>
                  <a:txBody>
                    <a:bodyPr/>
                    <a:lstStyle/>
                    <a:p>
                      <a:pPr marL="0" marR="0">
                        <a:spcBef>
                          <a:spcPts val="900"/>
                        </a:spcBef>
                        <a:spcAft>
                          <a:spcPts val="900"/>
                        </a:spcAft>
                      </a:pPr>
                      <a:r>
                        <a:rPr lang="en-US" sz="1600" dirty="0">
                          <a:effectLst/>
                        </a:rPr>
                        <a:t>Recovery point objective (RPO)</a:t>
                      </a:r>
                      <a:endParaRPr lang="en-US" sz="1600" dirty="0">
                        <a:solidFill>
                          <a:srgbClr val="323237"/>
                        </a:solidFill>
                        <a:effectLst/>
                        <a:latin typeface="&amp;quot"/>
                        <a:ea typeface="Times New Roman" panose="02020603050405020304" pitchFamily="18" charset="0"/>
                        <a:cs typeface="Times New Roman" panose="02020603050405020304" pitchFamily="18" charset="0"/>
                      </a:endParaRPr>
                    </a:p>
                  </a:txBody>
                  <a:tcPr marL="23088" marR="23088" marT="0" marB="0"/>
                </a:tc>
                <a:tc>
                  <a:txBody>
                    <a:bodyPr/>
                    <a:lstStyle/>
                    <a:p>
                      <a:pPr marL="0" marR="0">
                        <a:spcBef>
                          <a:spcPts val="900"/>
                        </a:spcBef>
                        <a:spcAft>
                          <a:spcPts val="900"/>
                        </a:spcAft>
                      </a:pPr>
                      <a:r>
                        <a:rPr lang="en-US" sz="1600" dirty="0">
                          <a:effectLst/>
                        </a:rPr>
                        <a:t>All</a:t>
                      </a:r>
                      <a:endParaRPr lang="en-US" sz="1600" dirty="0">
                        <a:solidFill>
                          <a:srgbClr val="323237"/>
                        </a:solidFill>
                        <a:effectLst/>
                        <a:latin typeface="&amp;quot"/>
                        <a:ea typeface="Times New Roman" panose="02020603050405020304" pitchFamily="18" charset="0"/>
                        <a:cs typeface="Times New Roman" panose="02020603050405020304" pitchFamily="18" charset="0"/>
                      </a:endParaRPr>
                    </a:p>
                  </a:txBody>
                  <a:tcPr marL="23088" marR="23088" marT="0" marB="0"/>
                </a:tc>
                <a:tc>
                  <a:txBody>
                    <a:bodyPr/>
                    <a:lstStyle/>
                    <a:p>
                      <a:pPr marL="0" marR="0">
                        <a:spcBef>
                          <a:spcPts val="900"/>
                        </a:spcBef>
                        <a:spcAft>
                          <a:spcPts val="900"/>
                        </a:spcAft>
                      </a:pPr>
                      <a:r>
                        <a:rPr lang="en-US" sz="1600" dirty="0">
                          <a:effectLst/>
                        </a:rPr>
                        <a:t>5 sec</a:t>
                      </a:r>
                      <a:endParaRPr lang="en-US" sz="1600" dirty="0">
                        <a:solidFill>
                          <a:srgbClr val="323237"/>
                        </a:solidFill>
                        <a:effectLst/>
                        <a:latin typeface="&amp;quot"/>
                        <a:ea typeface="Times New Roman" panose="02020603050405020304" pitchFamily="18" charset="0"/>
                        <a:cs typeface="Times New Roman" panose="02020603050405020304" pitchFamily="18" charset="0"/>
                      </a:endParaRPr>
                    </a:p>
                  </a:txBody>
                  <a:tcPr marL="23088" marR="23088" marT="0" marB="0"/>
                </a:tc>
                <a:extLst>
                  <a:ext uri="{0D108BD9-81ED-4DB2-BD59-A6C34878D82A}">
                    <a16:rowId xmlns:a16="http://schemas.microsoft.com/office/drawing/2014/main" val="4114027063"/>
                  </a:ext>
                </a:extLst>
              </a:tr>
              <a:tr h="485189">
                <a:tc>
                  <a:txBody>
                    <a:bodyPr/>
                    <a:lstStyle/>
                    <a:p>
                      <a:pPr marL="0" marR="0">
                        <a:spcBef>
                          <a:spcPts val="900"/>
                        </a:spcBef>
                        <a:spcAft>
                          <a:spcPts val="900"/>
                        </a:spcAft>
                      </a:pPr>
                      <a:r>
                        <a:rPr lang="en-US" sz="1600" dirty="0">
                          <a:effectLst/>
                        </a:rPr>
                        <a:t>Recovery Time Objective (RTO)</a:t>
                      </a:r>
                      <a:endParaRPr lang="en-US" sz="1600" dirty="0">
                        <a:solidFill>
                          <a:srgbClr val="323237"/>
                        </a:solidFill>
                        <a:effectLst/>
                        <a:latin typeface="&amp;quot"/>
                        <a:ea typeface="Times New Roman" panose="02020603050405020304" pitchFamily="18" charset="0"/>
                        <a:cs typeface="Times New Roman" panose="02020603050405020304" pitchFamily="18" charset="0"/>
                      </a:endParaRPr>
                    </a:p>
                  </a:txBody>
                  <a:tcPr marL="23088" marR="23088" marT="0" marB="0"/>
                </a:tc>
                <a:tc>
                  <a:txBody>
                    <a:bodyPr/>
                    <a:lstStyle/>
                    <a:p>
                      <a:pPr marL="0" marR="0">
                        <a:spcBef>
                          <a:spcPts val="900"/>
                        </a:spcBef>
                        <a:spcAft>
                          <a:spcPts val="900"/>
                        </a:spcAft>
                      </a:pPr>
                      <a:r>
                        <a:rPr lang="en-US" sz="1600" dirty="0">
                          <a:effectLst/>
                        </a:rPr>
                        <a:t>Single database</a:t>
                      </a:r>
                      <a:endParaRPr lang="en-US" sz="1600" dirty="0">
                        <a:solidFill>
                          <a:srgbClr val="323237"/>
                        </a:solidFill>
                        <a:effectLst/>
                        <a:latin typeface="&amp;quot"/>
                        <a:ea typeface="Times New Roman" panose="02020603050405020304" pitchFamily="18" charset="0"/>
                        <a:cs typeface="Times New Roman" panose="02020603050405020304" pitchFamily="18" charset="0"/>
                      </a:endParaRPr>
                    </a:p>
                  </a:txBody>
                  <a:tcPr marL="23088" marR="23088" marT="0" marB="0"/>
                </a:tc>
                <a:tc>
                  <a:txBody>
                    <a:bodyPr/>
                    <a:lstStyle/>
                    <a:p>
                      <a:pPr marL="0" marR="0">
                        <a:spcBef>
                          <a:spcPts val="900"/>
                        </a:spcBef>
                        <a:spcAft>
                          <a:spcPts val="900"/>
                        </a:spcAft>
                      </a:pPr>
                      <a:r>
                        <a:rPr lang="en-US" sz="1600" dirty="0">
                          <a:effectLst/>
                        </a:rPr>
                        <a:t>30 sec</a:t>
                      </a:r>
                      <a:endParaRPr lang="en-US" sz="1600" dirty="0">
                        <a:solidFill>
                          <a:srgbClr val="323237"/>
                        </a:solidFill>
                        <a:effectLst/>
                        <a:latin typeface="&amp;quot"/>
                        <a:ea typeface="Times New Roman" panose="02020603050405020304" pitchFamily="18" charset="0"/>
                        <a:cs typeface="Times New Roman" panose="02020603050405020304" pitchFamily="18" charset="0"/>
                      </a:endParaRPr>
                    </a:p>
                  </a:txBody>
                  <a:tcPr marL="23088" marR="23088" marT="0" marB="0"/>
                </a:tc>
                <a:extLst>
                  <a:ext uri="{0D108BD9-81ED-4DB2-BD59-A6C34878D82A}">
                    <a16:rowId xmlns:a16="http://schemas.microsoft.com/office/drawing/2014/main" val="1723279572"/>
                  </a:ext>
                </a:extLst>
              </a:tr>
            </a:tbl>
          </a:graphicData>
        </a:graphic>
      </p:graphicFrame>
      <p:sp>
        <p:nvSpPr>
          <p:cNvPr id="8" name="Rectangle 7">
            <a:extLst>
              <a:ext uri="{FF2B5EF4-FFF2-40B4-BE49-F238E27FC236}">
                <a16:creationId xmlns:a16="http://schemas.microsoft.com/office/drawing/2014/main" id="{5593204E-37CE-4797-829B-57FDB449D8C5}"/>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Availability</a:t>
            </a:r>
          </a:p>
        </p:txBody>
      </p:sp>
    </p:spTree>
    <p:extLst>
      <p:ext uri="{BB962C8B-B14F-4D97-AF65-F5344CB8AC3E}">
        <p14:creationId xmlns:p14="http://schemas.microsoft.com/office/powerpoint/2010/main" val="7780424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C6415C23-43FC-4A8C-9A86-D852FC25F5A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Globally distributed data</a:t>
            </a:r>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nvGraphicFramePr>
        <p:xfrm>
          <a:off x="1241136" y="1530002"/>
          <a:ext cx="9709727" cy="4029136"/>
        </p:xfrm>
        <a:graphic>
          <a:graphicData uri="http://schemas.openxmlformats.org/drawingml/2006/table">
            <a:tbl>
              <a:tblPr firstRow="1" bandRow="1">
                <a:effectLst>
                  <a:outerShdw blurRad="50800" dist="38100" dir="2700000" algn="tl" rotWithShape="0">
                    <a:prstClr val="black">
                      <a:alpha val="40000"/>
                    </a:prstClr>
                  </a:outerShdw>
                </a:effectLst>
                <a:tableStyleId>{B301B821-A1FF-4177-AEE7-76D212191A09}</a:tableStyleId>
              </a:tblPr>
              <a:tblGrid>
                <a:gridCol w="5261819">
                  <a:extLst>
                    <a:ext uri="{9D8B030D-6E8A-4147-A177-3AD203B41FA5}">
                      <a16:colId xmlns:a16="http://schemas.microsoft.com/office/drawing/2014/main" val="922719815"/>
                    </a:ext>
                  </a:extLst>
                </a:gridCol>
                <a:gridCol w="1932709">
                  <a:extLst>
                    <a:ext uri="{9D8B030D-6E8A-4147-A177-3AD203B41FA5}">
                      <a16:colId xmlns:a16="http://schemas.microsoft.com/office/drawing/2014/main" val="2323727097"/>
                    </a:ext>
                  </a:extLst>
                </a:gridCol>
                <a:gridCol w="2515199">
                  <a:extLst>
                    <a:ext uri="{9D8B030D-6E8A-4147-A177-3AD203B41FA5}">
                      <a16:colId xmlns:a16="http://schemas.microsoft.com/office/drawing/2014/main" val="1599690250"/>
                    </a:ext>
                  </a:extLst>
                </a:gridCol>
              </a:tblGrid>
              <a:tr h="503642">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a:t>Geo-replication</a:t>
                      </a:r>
                    </a:p>
                  </a:txBody>
                  <a:tcPr>
                    <a:lnT w="12700" cap="flat" cmpd="sng" algn="ctr">
                      <a:solidFill>
                        <a:schemeClr val="tx1"/>
                      </a:solidFill>
                      <a:prstDash val="solid"/>
                      <a:round/>
                      <a:headEnd type="none" w="med" len="med"/>
                      <a:tailEnd type="none" w="med" len="med"/>
                    </a:lnT>
                  </a:tcPr>
                </a:tc>
                <a:tc>
                  <a:txBody>
                    <a:bodyPr/>
                    <a:lstStyle/>
                    <a:p>
                      <a:r>
                        <a:rPr lang="en-US"/>
                        <a:t>Auto-failover groups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7072008"/>
                  </a:ext>
                </a:extLst>
              </a:tr>
              <a:tr h="503642">
                <a:tc>
                  <a:txBody>
                    <a:bodyPr/>
                    <a:lstStyle/>
                    <a:p>
                      <a:r>
                        <a:rPr lang="en-US"/>
                        <a:t>Automatic failover</a:t>
                      </a:r>
                    </a:p>
                  </a:txBody>
                  <a:tcPr>
                    <a:lnL w="12700" cap="flat" cmpd="sng" algn="ctr">
                      <a:solidFill>
                        <a:schemeClr val="tx1"/>
                      </a:solidFill>
                      <a:prstDash val="solid"/>
                      <a:round/>
                      <a:headEnd type="none" w="med" len="med"/>
                      <a:tailEnd type="none" w="med" len="med"/>
                    </a:lnL>
                  </a:tcPr>
                </a:tc>
                <a:tc>
                  <a:txBody>
                    <a:bodyPr/>
                    <a:lstStyle/>
                    <a:p>
                      <a:r>
                        <a:rPr lang="en-US"/>
                        <a:t>No</a:t>
                      </a:r>
                    </a:p>
                  </a:txBody>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81232239"/>
                  </a:ext>
                </a:extLst>
              </a:tr>
              <a:tr h="503642">
                <a:tc>
                  <a:txBody>
                    <a:bodyPr/>
                    <a:lstStyle/>
                    <a:p>
                      <a:r>
                        <a:rPr lang="en-US"/>
                        <a:t>Fail over multiple databases simultaneously</a:t>
                      </a:r>
                    </a:p>
                  </a:txBody>
                  <a:tcPr>
                    <a:lnL w="12700" cap="flat" cmpd="sng" algn="ctr">
                      <a:solidFill>
                        <a:schemeClr val="tx1"/>
                      </a:solidFill>
                      <a:prstDash val="solid"/>
                      <a:round/>
                      <a:headEnd type="none" w="med" len="med"/>
                      <a:tailEnd type="none" w="med" len="med"/>
                    </a:lnL>
                  </a:tcPr>
                </a:tc>
                <a:tc>
                  <a:txBody>
                    <a:bodyPr/>
                    <a:lstStyle/>
                    <a:p>
                      <a:r>
                        <a:rPr lang="en-US"/>
                        <a:t>No</a:t>
                      </a:r>
                    </a:p>
                  </a:txBody>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21628128"/>
                  </a:ext>
                </a:extLst>
              </a:tr>
              <a:tr h="503642">
                <a:tc>
                  <a:txBody>
                    <a:bodyPr/>
                    <a:lstStyle/>
                    <a:p>
                      <a:r>
                        <a:rPr lang="en-US"/>
                        <a:t>Update connection string after failover</a:t>
                      </a:r>
                    </a:p>
                  </a:txBody>
                  <a:tcPr>
                    <a:lnL w="12700" cap="flat" cmpd="sng" algn="ctr">
                      <a:solidFill>
                        <a:schemeClr val="tx1"/>
                      </a:solidFill>
                      <a:prstDash val="solid"/>
                      <a:round/>
                      <a:headEnd type="none" w="med" len="med"/>
                      <a:tailEnd type="none" w="med" len="med"/>
                    </a:lnL>
                  </a:tcPr>
                </a:tc>
                <a:tc>
                  <a:txBody>
                    <a:bodyPr/>
                    <a:lstStyle/>
                    <a:p>
                      <a:r>
                        <a:rPr lang="en-US"/>
                        <a:t>Yes</a:t>
                      </a:r>
                    </a:p>
                  </a:txBody>
                  <a:tcPr/>
                </a:tc>
                <a:tc>
                  <a:txBody>
                    <a:bodyPr/>
                    <a:lstStyle/>
                    <a:p>
                      <a:r>
                        <a:rPr lang="en-US">
                          <a:solidFill>
                            <a:srgbClr val="00B050"/>
                          </a:solidFill>
                        </a:rPr>
                        <a:t>No</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02745651"/>
                  </a:ext>
                </a:extLst>
              </a:tr>
              <a:tr h="503642">
                <a:tc>
                  <a:txBody>
                    <a:bodyPr/>
                    <a:lstStyle/>
                    <a:p>
                      <a:r>
                        <a:rPr lang="en-US"/>
                        <a:t>Managed instance supported</a:t>
                      </a:r>
                    </a:p>
                  </a:txBody>
                  <a:tcPr>
                    <a:lnL w="12700" cap="flat" cmpd="sng" algn="ctr">
                      <a:solidFill>
                        <a:schemeClr val="tx1"/>
                      </a:solidFill>
                      <a:prstDash val="solid"/>
                      <a:round/>
                      <a:headEnd type="none" w="med" len="med"/>
                      <a:tailEnd type="none" w="med" len="med"/>
                    </a:lnL>
                  </a:tcPr>
                </a:tc>
                <a:tc>
                  <a:txBody>
                    <a:bodyPr/>
                    <a:lstStyle/>
                    <a:p>
                      <a:r>
                        <a:rPr lang="en-US"/>
                        <a:t>No</a:t>
                      </a:r>
                    </a:p>
                  </a:txBody>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77569258"/>
                  </a:ext>
                </a:extLst>
              </a:tr>
              <a:tr h="503642">
                <a:tc>
                  <a:txBody>
                    <a:bodyPr/>
                    <a:lstStyle/>
                    <a:p>
                      <a:r>
                        <a:rPr lang="en-US"/>
                        <a:t>Can be in same region as primary</a:t>
                      </a:r>
                    </a:p>
                  </a:txBody>
                  <a:tcPr>
                    <a:lnL w="12700" cap="flat" cmpd="sng" algn="ctr">
                      <a:solidFill>
                        <a:schemeClr val="tx1"/>
                      </a:solidFill>
                      <a:prstDash val="solid"/>
                      <a:round/>
                      <a:headEnd type="none" w="med" len="med"/>
                      <a:tailEnd type="none" w="med" len="med"/>
                    </a:lnL>
                  </a:tcPr>
                </a:tc>
                <a:tc>
                  <a:txBody>
                    <a:bodyPr/>
                    <a:lstStyle/>
                    <a:p>
                      <a:r>
                        <a:rPr lang="en-US">
                          <a:solidFill>
                            <a:srgbClr val="00B050"/>
                          </a:solidFill>
                        </a:rPr>
                        <a:t>Yes</a:t>
                      </a:r>
                    </a:p>
                  </a:txBody>
                  <a:tcPr/>
                </a:tc>
                <a:tc>
                  <a:txBody>
                    <a:bodyPr/>
                    <a:lstStyle/>
                    <a:p>
                      <a:r>
                        <a:rPr lang="en-US"/>
                        <a:t>No</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21388472"/>
                  </a:ext>
                </a:extLst>
              </a:tr>
              <a:tr h="503642">
                <a:tc>
                  <a:txBody>
                    <a:bodyPr/>
                    <a:lstStyle/>
                    <a:p>
                      <a:r>
                        <a:rPr lang="en-US"/>
                        <a:t>Multiple replicas</a:t>
                      </a:r>
                    </a:p>
                  </a:txBody>
                  <a:tcPr>
                    <a:lnL w="12700" cap="flat" cmpd="sng" algn="ctr">
                      <a:solidFill>
                        <a:schemeClr val="tx1"/>
                      </a:solidFill>
                      <a:prstDash val="solid"/>
                      <a:round/>
                      <a:headEnd type="none" w="med" len="med"/>
                      <a:tailEnd type="none" w="med" len="med"/>
                    </a:lnL>
                  </a:tcPr>
                </a:tc>
                <a:tc>
                  <a:txBody>
                    <a:bodyPr/>
                    <a:lstStyle/>
                    <a:p>
                      <a:r>
                        <a:rPr lang="en-US">
                          <a:solidFill>
                            <a:srgbClr val="00B050"/>
                          </a:solidFill>
                        </a:rPr>
                        <a:t>Yes</a:t>
                      </a:r>
                    </a:p>
                  </a:txBody>
                  <a:tcPr/>
                </a:tc>
                <a:tc>
                  <a:txBody>
                    <a:bodyPr/>
                    <a:lstStyle/>
                    <a:p>
                      <a:r>
                        <a:rPr lang="en-US"/>
                        <a:t>No</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118322"/>
                  </a:ext>
                </a:extLst>
              </a:tr>
              <a:tr h="503642">
                <a:tc>
                  <a:txBody>
                    <a:bodyPr/>
                    <a:lstStyle/>
                    <a:p>
                      <a:r>
                        <a:rPr lang="en-US"/>
                        <a:t>Supports read-scale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a:solidFill>
                            <a:srgbClr val="00B050"/>
                          </a:solidFill>
                        </a:rPr>
                        <a:t>Yes</a:t>
                      </a:r>
                    </a:p>
                  </a:txBody>
                  <a:tcPr>
                    <a:lnB w="12700" cap="flat" cmpd="sng" algn="ctr">
                      <a:solidFill>
                        <a:schemeClr val="tx1"/>
                      </a:solidFill>
                      <a:prstDash val="solid"/>
                      <a:round/>
                      <a:headEnd type="none" w="med" len="med"/>
                      <a:tailEnd type="none" w="med" len="med"/>
                    </a:lnB>
                  </a:tcPr>
                </a:tc>
                <a:tc>
                  <a:txBody>
                    <a:bodyPr/>
                    <a:lstStyle/>
                    <a:p>
                      <a:r>
                        <a:rPr lang="en-US">
                          <a:solidFill>
                            <a:srgbClr val="00B050"/>
                          </a:solidFill>
                        </a:rPr>
                        <a:t>Yes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103147"/>
                  </a:ext>
                </a:extLst>
              </a:tr>
            </a:tbl>
          </a:graphicData>
        </a:graphic>
      </p:graphicFrame>
      <p:sp>
        <p:nvSpPr>
          <p:cNvPr id="6" name="Rectangle 5">
            <a:extLst>
              <a:ext uri="{FF2B5EF4-FFF2-40B4-BE49-F238E27FC236}">
                <a16:creationId xmlns:a16="http://schemas.microsoft.com/office/drawing/2014/main" id="{F3D41498-6254-4340-A29A-C05832798366}"/>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Availability</a:t>
            </a:r>
          </a:p>
        </p:txBody>
      </p:sp>
    </p:spTree>
    <p:extLst>
      <p:ext uri="{BB962C8B-B14F-4D97-AF65-F5344CB8AC3E}">
        <p14:creationId xmlns:p14="http://schemas.microsoft.com/office/powerpoint/2010/main" val="26557616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dirty="0"/>
              <a:t>Demo</a:t>
            </a:r>
            <a:br>
              <a:rPr lang="en-US" sz="2800" dirty="0"/>
            </a:br>
            <a:br>
              <a:rPr lang="en-US" sz="2800" dirty="0"/>
            </a:br>
            <a:r>
              <a:rPr lang="en-US" sz="2800" dirty="0">
                <a:solidFill>
                  <a:srgbClr val="50E6FF"/>
                </a:solidFill>
              </a:rPr>
              <a:t>Geo-distributed applications with auto-failover groups</a:t>
            </a:r>
          </a:p>
        </p:txBody>
      </p:sp>
    </p:spTree>
    <p:extLst>
      <p:ext uri="{BB962C8B-B14F-4D97-AF65-F5344CB8AC3E}">
        <p14:creationId xmlns:p14="http://schemas.microsoft.com/office/powerpoint/2010/main" val="343219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a:xfrm>
            <a:off x="588263" y="457200"/>
            <a:ext cx="11018520" cy="553998"/>
          </a:xfrm>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10"/>
          </p:nvPr>
        </p:nvSpPr>
        <p:spPr>
          <a:xfrm>
            <a:off x="586390" y="1434370"/>
            <a:ext cx="11018520" cy="3016210"/>
          </a:xfrm>
        </p:spPr>
        <p:txBody>
          <a:bodyPr/>
          <a:lstStyle/>
          <a:p>
            <a:pPr marL="457200" indent="-457200">
              <a:buFont typeface="Wingdings" panose="05000000000000000000" pitchFamily="2" charset="2"/>
              <a:buChar char="q"/>
            </a:pPr>
            <a:r>
              <a:rPr lang="en-US" dirty="0"/>
              <a:t>Decide if you need long-term backups</a:t>
            </a:r>
          </a:p>
          <a:p>
            <a:pPr marL="457200" indent="-457200">
              <a:buFont typeface="Wingdings" panose="05000000000000000000" pitchFamily="2" charset="2"/>
              <a:buChar char="q"/>
            </a:pPr>
            <a:r>
              <a:rPr lang="en-US" dirty="0"/>
              <a:t>Decide on your RTO and RPO needs</a:t>
            </a:r>
          </a:p>
          <a:p>
            <a:pPr marL="457200" indent="-457200">
              <a:buFont typeface="Wingdings" panose="05000000000000000000" pitchFamily="2" charset="2"/>
              <a:buChar char="q"/>
            </a:pPr>
            <a:r>
              <a:rPr lang="en-US" dirty="0"/>
              <a:t>Review the Azure SQL SLA</a:t>
            </a:r>
          </a:p>
          <a:p>
            <a:pPr marL="457200" indent="-457200">
              <a:buFont typeface="Wingdings" panose="05000000000000000000" pitchFamily="2" charset="2"/>
              <a:buChar char="q"/>
            </a:pPr>
            <a:r>
              <a:rPr lang="en-US" dirty="0"/>
              <a:t>Do you need read replicas?</a:t>
            </a:r>
          </a:p>
          <a:p>
            <a:pPr marL="457200" indent="-457200">
              <a:buFont typeface="Wingdings" panose="05000000000000000000" pitchFamily="2" charset="2"/>
              <a:buChar char="q"/>
            </a:pPr>
            <a:r>
              <a:rPr lang="en-US" dirty="0"/>
              <a:t>Do you need Availability Zones?</a:t>
            </a:r>
          </a:p>
          <a:p>
            <a:pPr marL="457200" indent="-457200">
              <a:buFont typeface="Wingdings" panose="05000000000000000000" pitchFamily="2" charset="2"/>
              <a:buChar char="q"/>
            </a:pPr>
            <a:r>
              <a:rPr lang="en-US" dirty="0"/>
              <a:t>Do you need geo HADR or Failover Groups?</a:t>
            </a:r>
          </a:p>
        </p:txBody>
      </p:sp>
      <p:grpSp>
        <p:nvGrpSpPr>
          <p:cNvPr id="10" name="Group 9">
            <a:extLst>
              <a:ext uri="{FF2B5EF4-FFF2-40B4-BE49-F238E27FC236}">
                <a16:creationId xmlns:a16="http://schemas.microsoft.com/office/drawing/2014/main" id="{80C9A3C4-47DB-40FA-847D-F535B12E9D57}"/>
              </a:ext>
            </a:extLst>
          </p:cNvPr>
          <p:cNvGrpSpPr/>
          <p:nvPr/>
        </p:nvGrpSpPr>
        <p:grpSpPr>
          <a:xfrm>
            <a:off x="9575620" y="276999"/>
            <a:ext cx="1929981" cy="914400"/>
            <a:chOff x="9575620" y="276999"/>
            <a:chExt cx="1929981" cy="914400"/>
          </a:xfrm>
        </p:grpSpPr>
        <p:pic>
          <p:nvPicPr>
            <p:cNvPr id="7" name="Graphic 6" descr="Checkmark">
              <a:extLst>
                <a:ext uri="{FF2B5EF4-FFF2-40B4-BE49-F238E27FC236}">
                  <a16:creationId xmlns:a16="http://schemas.microsoft.com/office/drawing/2014/main" id="{30DB82A6-4E64-484F-8D7D-C484AB68F9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1201" y="276999"/>
              <a:ext cx="914400" cy="914400"/>
            </a:xfrm>
            <a:prstGeom prst="rect">
              <a:avLst/>
            </a:prstGeom>
          </p:spPr>
        </p:pic>
        <p:pic>
          <p:nvPicPr>
            <p:cNvPr id="9" name="Graphic 8" descr="Close">
              <a:extLst>
                <a:ext uri="{FF2B5EF4-FFF2-40B4-BE49-F238E27FC236}">
                  <a16:creationId xmlns:a16="http://schemas.microsoft.com/office/drawing/2014/main" id="{44933F37-D2E4-41BD-8A0B-1A73D02CC1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75620" y="276999"/>
              <a:ext cx="914400" cy="914400"/>
            </a:xfrm>
            <a:prstGeom prst="rect">
              <a:avLst/>
            </a:prstGeom>
          </p:spPr>
        </p:pic>
      </p:grpSp>
      <p:sp>
        <p:nvSpPr>
          <p:cNvPr id="8" name="Rectangle 7">
            <a:extLst>
              <a:ext uri="{FF2B5EF4-FFF2-40B4-BE49-F238E27FC236}">
                <a16:creationId xmlns:a16="http://schemas.microsoft.com/office/drawing/2014/main" id="{6DBC6C41-8251-4B2D-B6FA-7C52AB60B7D1}"/>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Availability</a:t>
            </a:r>
          </a:p>
        </p:txBody>
      </p:sp>
    </p:spTree>
    <p:extLst>
      <p:ext uri="{BB962C8B-B14F-4D97-AF65-F5344CB8AC3E}">
        <p14:creationId xmlns:p14="http://schemas.microsoft.com/office/powerpoint/2010/main" val="13927800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Performance</a:t>
            </a:r>
          </a:p>
        </p:txBody>
      </p:sp>
      <p:graphicFrame>
        <p:nvGraphicFramePr>
          <p:cNvPr id="4" name="Diagram 3">
            <a:extLst>
              <a:ext uri="{FF2B5EF4-FFF2-40B4-BE49-F238E27FC236}">
                <a16:creationId xmlns:a16="http://schemas.microsoft.com/office/drawing/2014/main" id="{5EF2965F-34E3-4A00-8AD1-E0443B711220}"/>
              </a:ext>
            </a:extLst>
          </p:cNvPr>
          <p:cNvGraphicFramePr/>
          <p:nvPr>
            <p:extLst>
              <p:ext uri="{D42A27DB-BD31-4B8C-83A1-F6EECF244321}">
                <p14:modId xmlns:p14="http://schemas.microsoft.com/office/powerpoint/2010/main" val="1935716911"/>
              </p:ext>
            </p:extLst>
          </p:nvPr>
        </p:nvGraphicFramePr>
        <p:xfrm>
          <a:off x="586740" y="1267102"/>
          <a:ext cx="11018520" cy="5379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3C7C9AA6-7301-489F-AA1B-F16348418EED}"/>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Performance</a:t>
            </a:r>
          </a:p>
        </p:txBody>
      </p:sp>
    </p:spTree>
    <p:extLst>
      <p:ext uri="{BB962C8B-B14F-4D97-AF65-F5344CB8AC3E}">
        <p14:creationId xmlns:p14="http://schemas.microsoft.com/office/powerpoint/2010/main" val="11262463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aphicFrame>
        <p:nvGraphicFramePr>
          <p:cNvPr id="6" name="Diagram 5">
            <a:extLst>
              <a:ext uri="{FF2B5EF4-FFF2-40B4-BE49-F238E27FC236}">
                <a16:creationId xmlns:a16="http://schemas.microsoft.com/office/drawing/2014/main" id="{F1FBBF9C-E7D8-4DA0-9634-86AB38BDE39E}"/>
              </a:ext>
            </a:extLst>
          </p:cNvPr>
          <p:cNvGraphicFramePr/>
          <p:nvPr>
            <p:extLst>
              <p:ext uri="{D42A27DB-BD31-4B8C-83A1-F6EECF244321}">
                <p14:modId xmlns:p14="http://schemas.microsoft.com/office/powerpoint/2010/main" val="1637598252"/>
              </p:ext>
            </p:extLst>
          </p:nvPr>
        </p:nvGraphicFramePr>
        <p:xfrm>
          <a:off x="198518" y="1198453"/>
          <a:ext cx="5686268" cy="5412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2ADD27A7-3877-4B30-B83E-F1F48B98EAEC}"/>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Performance</a:t>
            </a:r>
          </a:p>
        </p:txBody>
      </p:sp>
      <p:graphicFrame>
        <p:nvGraphicFramePr>
          <p:cNvPr id="7" name="Diagram 6">
            <a:extLst>
              <a:ext uri="{FF2B5EF4-FFF2-40B4-BE49-F238E27FC236}">
                <a16:creationId xmlns:a16="http://schemas.microsoft.com/office/drawing/2014/main" id="{2603956D-9314-48B2-A231-AF87D8918BE9}"/>
              </a:ext>
            </a:extLst>
          </p:cNvPr>
          <p:cNvGraphicFramePr/>
          <p:nvPr>
            <p:extLst>
              <p:ext uri="{D42A27DB-BD31-4B8C-83A1-F6EECF244321}">
                <p14:modId xmlns:p14="http://schemas.microsoft.com/office/powerpoint/2010/main" val="111822801"/>
              </p:ext>
            </p:extLst>
          </p:nvPr>
        </p:nvGraphicFramePr>
        <p:xfrm>
          <a:off x="6095999" y="1153776"/>
          <a:ext cx="5686269" cy="54124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63A34589-E3C6-40FA-9325-BE585648A4B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8D7BFE95-C4FD-4B8D-BF01-D5A9AE8FD08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B0C4A202-9739-450E-B3EA-88BBBF875CE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DE705DE1-7F03-45B6-80F3-E05522C1334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4F2421E6-391B-4694-9A81-C9BEF83A87C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5AE15E1D-C6ED-43DD-A022-1141FDB485C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FB07EF3F-47ED-4C50-9176-806E4A05085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73086349-62C4-4AEB-BE11-9C8363ACB56C}"/>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graphicEl>
                                              <a:dgm id="{40FE9423-1003-418E-BAC6-307F34D9D234}"/>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graphicEl>
                                              <a:dgm id="{C12377D3-C723-413D-85A7-B54925A9C8C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7" grpId="0"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740" y="1302163"/>
            <a:ext cx="11018520" cy="3028521"/>
          </a:xfrm>
        </p:spPr>
        <p:txBody>
          <a:bodyPr vert="horz" wrap="square" lIns="0" tIns="0" rIns="0" bIns="0" rtlCol="0" anchor="t">
            <a:spAutoFit/>
          </a:bodyPr>
          <a:lstStyle/>
          <a:p>
            <a:pPr marL="685800" lvl="1" indent="-457200">
              <a:buFont typeface="Arial" panose="020B0604020202020204" pitchFamily="34" charset="0"/>
              <a:buChar char="•"/>
            </a:pPr>
            <a:r>
              <a:rPr lang="en-US" sz="2400" dirty="0"/>
              <a:t>Azure Monitor Metrics, Alerts, and Logs</a:t>
            </a:r>
          </a:p>
          <a:p>
            <a:pPr marL="685800" lvl="1" indent="-457200">
              <a:buFont typeface="Arial" panose="020B0604020202020204" pitchFamily="34" charset="0"/>
              <a:buChar char="•"/>
            </a:pPr>
            <a:r>
              <a:rPr lang="en-US" sz="2400" dirty="0"/>
              <a:t>Dynamic Management Views</a:t>
            </a:r>
          </a:p>
          <a:p>
            <a:pPr marL="685800" lvl="1" indent="-457200">
              <a:buFont typeface="Arial" panose="020B0604020202020204" pitchFamily="34" charset="0"/>
              <a:buChar char="•"/>
            </a:pPr>
            <a:r>
              <a:rPr lang="en-US" sz="2400" dirty="0"/>
              <a:t>Extended Events</a:t>
            </a:r>
            <a:endParaRPr lang="en-US" sz="2400" dirty="0">
              <a:cs typeface="Segoe UI"/>
            </a:endParaRPr>
          </a:p>
          <a:p>
            <a:pPr marL="685800" lvl="1" indent="-457200">
              <a:buFont typeface="Arial" panose="020B0604020202020204" pitchFamily="34" charset="0"/>
              <a:buChar char="•"/>
            </a:pPr>
            <a:r>
              <a:rPr lang="en-US" sz="2400" dirty="0">
                <a:cs typeface="Segoe UI"/>
              </a:rPr>
              <a:t>Lightweight Query Profiling on by default</a:t>
            </a:r>
          </a:p>
          <a:p>
            <a:pPr marL="685800" lvl="1" indent="-457200">
              <a:buFont typeface="Arial" panose="020B0604020202020204" pitchFamily="34" charset="0"/>
              <a:buChar char="•"/>
            </a:pPr>
            <a:r>
              <a:rPr lang="en-US" sz="2400" dirty="0">
                <a:cs typeface="Segoe UI"/>
              </a:rPr>
              <a:t>Query Plan Debugging with SET statements</a:t>
            </a:r>
          </a:p>
          <a:p>
            <a:pPr marL="685800" lvl="1" indent="-457200">
              <a:buFont typeface="Arial" panose="020B0604020202020204" pitchFamily="34" charset="0"/>
              <a:buChar char="•"/>
            </a:pPr>
            <a:r>
              <a:rPr lang="en-US" sz="2400" dirty="0"/>
              <a:t>Query Store on by default</a:t>
            </a:r>
            <a:endParaRPr lang="en-US" sz="2400" dirty="0">
              <a:cs typeface="Segoe UI"/>
            </a:endParaRPr>
          </a:p>
          <a:p>
            <a:pPr marL="685800" lvl="1" indent="-457200">
              <a:buFont typeface="Arial" panose="020B0604020202020204" pitchFamily="34" charset="0"/>
              <a:buChar char="•"/>
            </a:pPr>
            <a:r>
              <a:rPr lang="en-US" sz="2400" dirty="0">
                <a:cs typeface="Segoe UI"/>
              </a:rPr>
              <a:t>Performance Visualizations 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1829130" y="5890668"/>
            <a:ext cx="1175691" cy="338554"/>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1926823" y="4643313"/>
            <a:ext cx="980304" cy="980301"/>
          </a:xfrm>
          <a:prstGeom prst="rect">
            <a:avLst/>
          </a:prstGeom>
          <a:noFill/>
          <a:ln w="12700" cap="flat" cmpd="sng" algn="ctr">
            <a:solidFill>
              <a:srgbClr val="243A5E"/>
            </a:solid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rgbClr val="0078D7"/>
                </a:solidFill>
                <a:effectLst/>
                <a:uLnTx/>
                <a:uFillTx/>
                <a:latin typeface="Segoe UI Ligh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3047926" y="5936834"/>
            <a:ext cx="2879128" cy="584775"/>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5968199" y="4737426"/>
            <a:ext cx="1150240" cy="792075"/>
          </a:xfrm>
          <a:prstGeom prst="rect">
            <a:avLst/>
          </a:prstGeom>
          <a:solidFill>
            <a:schemeClr val="accent1"/>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7704511" y="5890668"/>
            <a:ext cx="1634544" cy="338554"/>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lumMod val="65000"/>
                    <a:lumOff val="35000"/>
                  </a:srgbClr>
                </a:solidFill>
                <a:effectLst/>
                <a:uLnTx/>
                <a:uFillTx/>
                <a:latin typeface="Segoe UI Semibold" panose="020B0702040204020203" pitchFamily="34" charset="0"/>
                <a:ea typeface="+mn-ea"/>
                <a:cs typeface="Segoe UI Semibold" panose="020B0702040204020203" pitchFamily="34" charset="0"/>
              </a:rPr>
              <a:t>Deeper insight</a:t>
            </a:r>
          </a:p>
        </p:txBody>
      </p:sp>
      <p:grpSp>
        <p:nvGrpSpPr>
          <p:cNvPr id="38" name="Group 37">
            <a:extLst>
              <a:ext uri="{FF2B5EF4-FFF2-40B4-BE49-F238E27FC236}">
                <a16:creationId xmlns:a16="http://schemas.microsoft.com/office/drawing/2014/main" id="{EA3921E0-83B1-489F-AC89-9A692F6FA247}"/>
              </a:ext>
            </a:extLst>
          </p:cNvPr>
          <p:cNvGrpSpPr/>
          <p:nvPr/>
        </p:nvGrpSpPr>
        <p:grpSpPr>
          <a:xfrm>
            <a:off x="3921929" y="4455176"/>
            <a:ext cx="1285853" cy="1321989"/>
            <a:chOff x="2776302" y="4657642"/>
            <a:chExt cx="1550488" cy="1594059"/>
          </a:xfrm>
          <a:solidFill>
            <a:srgbClr val="FFFFFF">
              <a:lumMod val="95000"/>
            </a:srgbClr>
          </a:solidFill>
        </p:grpSpPr>
        <p:sp>
          <p:nvSpPr>
            <p:cNvPr id="39" name="Cylinder 812">
              <a:extLst>
                <a:ext uri="{FF2B5EF4-FFF2-40B4-BE49-F238E27FC236}">
                  <a16:creationId xmlns:a16="http://schemas.microsoft.com/office/drawing/2014/main" id="{ED907937-33F4-4799-AE8C-6F592AC7E1DC}"/>
                </a:ext>
              </a:extLst>
            </p:cNvPr>
            <p:cNvSpPr/>
            <p:nvPr/>
          </p:nvSpPr>
          <p:spPr bwMode="auto">
            <a:xfrm>
              <a:off x="2776302" y="4657642"/>
              <a:ext cx="1043832" cy="1371349"/>
            </a:xfrm>
            <a:prstGeom prst="can">
              <a:avLst>
                <a:gd name="adj" fmla="val 39530"/>
              </a:avLst>
            </a:prstGeom>
            <a:noFill/>
            <a:ln w="12700" cap="flat" cmpd="sng" algn="ctr">
              <a:solidFill>
                <a:srgbClr val="243A5E"/>
              </a:solidFill>
              <a:prstDash val="solid"/>
              <a:headEnd type="none" w="med" len="med"/>
              <a:tailEnd type="none" w="med" len="med"/>
            </a:ln>
            <a:effectLst/>
          </p:spPr>
          <p:txBody>
            <a:bodyPr rot="0" spcFirstLastPara="0" vertOverflow="overflow" horzOverflow="overflow" vert="horz" wrap="square" lIns="0" tIns="195072" rIns="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1867"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rPr>
                <a:t>SQL</a:t>
              </a:r>
            </a:p>
          </p:txBody>
        </p:sp>
        <p:sp>
          <p:nvSpPr>
            <p:cNvPr id="40" name="Freeform 146">
              <a:extLst>
                <a:ext uri="{FF2B5EF4-FFF2-40B4-BE49-F238E27FC236}">
                  <a16:creationId xmlns:a16="http://schemas.microsoft.com/office/drawing/2014/main" id="{0F9ABC3C-43C6-4027-A96A-B2CC246F7B6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cap="flat" cmpd="sng" algn="ctr">
              <a:solidFill>
                <a:srgbClr val="243A5E"/>
              </a:solidFill>
              <a:prstDash val="solid"/>
              <a:miter lim="800000"/>
              <a:headEnd type="none" w="med" len="med"/>
              <a:tailEnd type="none" w="med" len="med"/>
            </a:ln>
            <a:effectLst/>
          </p:spPr>
          <p:txBody>
            <a:bodyPr rot="0" spcFirstLastPara="0" vertOverflow="overflow" horzOverflow="overflow" vert="horz" wrap="square" lIns="239012" tIns="191209" rIns="239012" bIns="191209" numCol="1" spcCol="0" rtlCol="0" fromWordArt="0" anchor="t" anchorCtr="0" forceAA="0" compatLnSpc="1">
              <a:prstTxWarp prst="textNoShape">
                <a:avLst/>
              </a:prstTxWarp>
              <a:noAutofit/>
            </a:bodyPr>
            <a:lstStyle/>
            <a:p>
              <a:pPr marL="0" marR="0" lvl="0" indent="0" algn="ctr" defTabSz="1218539" rtl="0" eaLnBrk="1" fontAlgn="base" latinLnBrk="0" hangingPunct="1">
                <a:lnSpc>
                  <a:spcPct val="90000"/>
                </a:lnSpc>
                <a:spcBef>
                  <a:spcPct val="0"/>
                </a:spcBef>
                <a:spcAft>
                  <a:spcPct val="0"/>
                </a:spcAft>
                <a:buClrTx/>
                <a:buSzTx/>
                <a:buFontTx/>
                <a:buNone/>
                <a:tabLst/>
                <a:defRPr/>
              </a:pPr>
              <a:endParaRPr kumimoji="0" lang="en-IN" sz="24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41" name="Group 40">
            <a:extLst>
              <a:ext uri="{FF2B5EF4-FFF2-40B4-BE49-F238E27FC236}">
                <a16:creationId xmlns:a16="http://schemas.microsoft.com/office/drawing/2014/main" id="{34D42E11-6919-4DB6-9F70-2B0038D47A89}"/>
              </a:ext>
            </a:extLst>
          </p:cNvPr>
          <p:cNvGrpSpPr/>
          <p:nvPr/>
        </p:nvGrpSpPr>
        <p:grpSpPr>
          <a:xfrm>
            <a:off x="7819450" y="4625242"/>
            <a:ext cx="1404667" cy="1016443"/>
            <a:chOff x="739839" y="2546699"/>
            <a:chExt cx="1536588" cy="1111905"/>
          </a:xfrm>
          <a:solidFill>
            <a:srgbClr val="FFFFFF">
              <a:lumMod val="95000"/>
            </a:srgbClr>
          </a:solidFill>
        </p:grpSpPr>
        <p:sp useBgFill="1">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739839" y="2546699"/>
              <a:ext cx="1536588" cy="111190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243A5E"/>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619756" y="3207967"/>
              <a:ext cx="406559" cy="313488"/>
              <a:chOff x="1619756" y="3207967"/>
              <a:chExt cx="406559" cy="313488"/>
            </a:xfrm>
            <a:grp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12700" cap="sq">
                <a:solidFill>
                  <a:srgbClr val="243A5E"/>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12700" cap="sq">
                <a:solidFill>
                  <a:srgbClr val="243A5E"/>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12700" cap="sq">
                <a:solidFill>
                  <a:srgbClr val="243A5E"/>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12700" cap="sq">
                <a:solidFill>
                  <a:srgbClr val="243A5E"/>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12700" cap="sq">
                <a:solidFill>
                  <a:srgbClr val="243A5E"/>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968292" y="3389202"/>
              <a:ext cx="249810" cy="0"/>
            </a:xfrm>
            <a:prstGeom prst="line">
              <a:avLst/>
            </a:prstGeom>
            <a:grpFill/>
            <a:ln w="12700" cap="sq">
              <a:solidFill>
                <a:srgbClr val="243A5E"/>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968292" y="3492061"/>
              <a:ext cx="377165" cy="0"/>
            </a:xfrm>
            <a:prstGeom prst="line">
              <a:avLst/>
            </a:prstGeom>
            <a:grpFill/>
            <a:ln w="12700" cap="sq">
              <a:solidFill>
                <a:srgbClr val="243A5E"/>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943796" y="2718134"/>
              <a:ext cx="529014" cy="529013"/>
            </a:xfrm>
            <a:prstGeom prst="ellipse">
              <a:avLst/>
            </a:prstGeom>
            <a:grpFill/>
            <a:ln w="12700" cap="sq">
              <a:solidFill>
                <a:srgbClr val="243A5E"/>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698129" y="2856119"/>
              <a:ext cx="270825" cy="0"/>
            </a:xfrm>
            <a:prstGeom prst="line">
              <a:avLst/>
            </a:prstGeom>
            <a:grpFill/>
            <a:ln w="12700" cap="sq">
              <a:solidFill>
                <a:srgbClr val="243A5E"/>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915495" y="2733665"/>
              <a:ext cx="110823" cy="0"/>
            </a:xfrm>
            <a:prstGeom prst="line">
              <a:avLst/>
            </a:prstGeom>
            <a:grpFill/>
            <a:ln w="12700" cap="sq">
              <a:solidFill>
                <a:srgbClr val="243A5E"/>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698129" y="2733665"/>
              <a:ext cx="93932" cy="0"/>
            </a:xfrm>
            <a:prstGeom prst="line">
              <a:avLst/>
            </a:prstGeom>
            <a:grpFill/>
            <a:ln w="12700" cap="sq">
              <a:solidFill>
                <a:srgbClr val="243A5E"/>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833351" y="2713238"/>
              <a:ext cx="40854" cy="40854"/>
            </a:xfrm>
            <a:prstGeom prst="ellipse">
              <a:avLst/>
            </a:prstGeom>
            <a:grpFill/>
            <a:ln w="12700" cap="sq">
              <a:solidFill>
                <a:srgbClr val="243A5E"/>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2006723" y="2835692"/>
              <a:ext cx="40854" cy="40854"/>
            </a:xfrm>
            <a:prstGeom prst="ellipse">
              <a:avLst/>
            </a:prstGeom>
            <a:grpFill/>
            <a:ln w="12700" cap="sq">
              <a:solidFill>
                <a:srgbClr val="243A5E"/>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943795" y="2718134"/>
              <a:ext cx="529013" cy="529013"/>
            </a:xfrm>
            <a:prstGeom prst="pie">
              <a:avLst/>
            </a:prstGeom>
            <a:grpFill/>
            <a:ln w="12700" cap="rnd">
              <a:solidFill>
                <a:srgbClr val="243A5E"/>
              </a:solid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943795" y="2718134"/>
              <a:ext cx="529013" cy="529013"/>
            </a:xfrm>
            <a:prstGeom prst="pie">
              <a:avLst>
                <a:gd name="adj1" fmla="val 2538419"/>
                <a:gd name="adj2" fmla="val 16200000"/>
              </a:avLst>
            </a:prstGeom>
            <a:grpFill/>
            <a:ln w="12700" cap="rnd">
              <a:solidFill>
                <a:srgbClr val="243A5E"/>
              </a:solid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59" name="Straight Arrow Connector 58">
            <a:extLst>
              <a:ext uri="{FF2B5EF4-FFF2-40B4-BE49-F238E27FC236}">
                <a16:creationId xmlns:a16="http://schemas.microsoft.com/office/drawing/2014/main" id="{B5C49D30-8188-44EF-9942-158CF7ABCF2F}"/>
              </a:ext>
            </a:extLst>
          </p:cNvPr>
          <p:cNvCxnSpPr/>
          <p:nvPr/>
        </p:nvCxnSpPr>
        <p:spPr>
          <a:xfrm>
            <a:off x="3077196" y="5133464"/>
            <a:ext cx="689279" cy="0"/>
          </a:xfrm>
          <a:prstGeom prst="straightConnector1">
            <a:avLst/>
          </a:prstGeom>
          <a:noFill/>
          <a:ln w="12700" cap="flat" cmpd="sng" algn="ctr">
            <a:solidFill>
              <a:srgbClr val="243A5E"/>
            </a:solidFill>
            <a:prstDash val="solid"/>
            <a:headEnd type="none"/>
            <a:tailEnd type="triangle"/>
          </a:ln>
          <a:effectLst/>
        </p:spPr>
      </p:cxnSp>
      <p:cxnSp>
        <p:nvCxnSpPr>
          <p:cNvPr id="60" name="Straight Arrow Connector 59">
            <a:extLst>
              <a:ext uri="{FF2B5EF4-FFF2-40B4-BE49-F238E27FC236}">
                <a16:creationId xmlns:a16="http://schemas.microsoft.com/office/drawing/2014/main" id="{904D6E02-79BA-4F82-BCAE-11D6CA05A5DC}"/>
              </a:ext>
            </a:extLst>
          </p:cNvPr>
          <p:cNvCxnSpPr/>
          <p:nvPr/>
        </p:nvCxnSpPr>
        <p:spPr>
          <a:xfrm>
            <a:off x="5091695" y="5133464"/>
            <a:ext cx="689279" cy="0"/>
          </a:xfrm>
          <a:prstGeom prst="straightConnector1">
            <a:avLst/>
          </a:prstGeom>
          <a:noFill/>
          <a:ln w="12700" cap="flat" cmpd="sng" algn="ctr">
            <a:solidFill>
              <a:srgbClr val="243A5E"/>
            </a:solidFill>
            <a:prstDash val="solid"/>
            <a:headEnd type="none"/>
            <a:tailEnd type="triangle"/>
          </a:ln>
          <a:effectLst/>
        </p:spPr>
      </p:cxnSp>
      <p:cxnSp>
        <p:nvCxnSpPr>
          <p:cNvPr id="61" name="Straight Arrow Connector 60">
            <a:extLst>
              <a:ext uri="{FF2B5EF4-FFF2-40B4-BE49-F238E27FC236}">
                <a16:creationId xmlns:a16="http://schemas.microsoft.com/office/drawing/2014/main" id="{0C58492E-1E4B-433B-B9E0-223A65852A56}"/>
              </a:ext>
            </a:extLst>
          </p:cNvPr>
          <p:cNvCxnSpPr/>
          <p:nvPr/>
        </p:nvCxnSpPr>
        <p:spPr>
          <a:xfrm>
            <a:off x="7186647" y="5133464"/>
            <a:ext cx="517865" cy="0"/>
          </a:xfrm>
          <a:prstGeom prst="straightConnector1">
            <a:avLst/>
          </a:prstGeom>
          <a:noFill/>
          <a:ln w="12700" cap="flat" cmpd="sng" algn="ctr">
            <a:solidFill>
              <a:srgbClr val="243A5E"/>
            </a:solidFill>
            <a:prstDash val="solid"/>
            <a:headEnd type="none"/>
            <a:tailEnd type="triangle"/>
          </a:ln>
          <a:effectLst/>
        </p:spPr>
      </p:cxnSp>
      <p:sp>
        <p:nvSpPr>
          <p:cNvPr id="62" name="Rectangle 61">
            <a:extLst>
              <a:ext uri="{FF2B5EF4-FFF2-40B4-BE49-F238E27FC236}">
                <a16:creationId xmlns:a16="http://schemas.microsoft.com/office/drawing/2014/main" id="{3F110A0C-D2B7-4050-826A-2DEDD79ACB40}"/>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Performance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DF0B-3F02-40E3-A0C1-B3698CB2802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9D76191-97D6-4B9F-A1AE-7CBAABBAA9D4}"/>
              </a:ext>
            </a:extLst>
          </p:cNvPr>
          <p:cNvSpPr>
            <a:spLocks noGrp="1"/>
          </p:cNvSpPr>
          <p:nvPr>
            <p:ph idx="1"/>
          </p:nvPr>
        </p:nvSpPr>
        <p:spPr/>
        <p:txBody>
          <a:bodyPr>
            <a:normAutofit/>
          </a:bodyPr>
          <a:lstStyle/>
          <a:p>
            <a:pPr marL="571500" indent="-571500">
              <a:buFont typeface="Arial" panose="020B0604020202020204" pitchFamily="34" charset="0"/>
              <a:buChar char="•"/>
            </a:pPr>
            <a:r>
              <a:rPr lang="en-US" sz="3200" dirty="0"/>
              <a:t>Azure SQL overview</a:t>
            </a:r>
          </a:p>
          <a:p>
            <a:pPr marL="571500" indent="-571500">
              <a:buFont typeface="Arial" panose="020B0604020202020204" pitchFamily="34" charset="0"/>
              <a:buChar char="•"/>
            </a:pPr>
            <a:r>
              <a:rPr lang="en-US" sz="3200" dirty="0"/>
              <a:t>Availability</a:t>
            </a:r>
          </a:p>
          <a:p>
            <a:pPr marL="571500" indent="-571500">
              <a:buFont typeface="Arial" panose="020B0604020202020204" pitchFamily="34" charset="0"/>
              <a:buChar char="•"/>
            </a:pPr>
            <a:r>
              <a:rPr lang="en-US" sz="3200" dirty="0"/>
              <a:t>Performance</a:t>
            </a:r>
          </a:p>
          <a:p>
            <a:pPr marL="571500" indent="-571500">
              <a:buFont typeface="Arial" panose="020B0604020202020204" pitchFamily="34" charset="0"/>
              <a:buChar char="•"/>
            </a:pPr>
            <a:r>
              <a:rPr lang="en-US" sz="3200" dirty="0"/>
              <a:t>Questions – now and later </a:t>
            </a:r>
          </a:p>
          <a:p>
            <a:endParaRPr lang="en-US" sz="3200" dirty="0"/>
          </a:p>
        </p:txBody>
      </p:sp>
    </p:spTree>
    <p:extLst>
      <p:ext uri="{BB962C8B-B14F-4D97-AF65-F5344CB8AC3E}">
        <p14:creationId xmlns:p14="http://schemas.microsoft.com/office/powerpoint/2010/main" val="1779015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441857" y="176576"/>
            <a:ext cx="11308283"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graphicFrame>
        <p:nvGraphicFramePr>
          <p:cNvPr id="4" name="Content Placeholder 3">
            <a:extLst>
              <a:ext uri="{FF2B5EF4-FFF2-40B4-BE49-F238E27FC236}">
                <a16:creationId xmlns:a16="http://schemas.microsoft.com/office/drawing/2014/main" id="{D2AA3B10-3262-47D1-A759-BD427A316818}"/>
              </a:ext>
            </a:extLst>
          </p:cNvPr>
          <p:cNvGraphicFramePr>
            <a:graphicFrameLocks noGrp="1"/>
          </p:cNvGraphicFramePr>
          <p:nvPr>
            <p:ph idx="1"/>
          </p:nvPr>
        </p:nvGraphicFramePr>
        <p:xfrm>
          <a:off x="266555" y="1946944"/>
          <a:ext cx="11658892" cy="3409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loud Callout 10">
            <a:extLst>
              <a:ext uri="{FF2B5EF4-FFF2-40B4-BE49-F238E27FC236}">
                <a16:creationId xmlns:a16="http://schemas.microsoft.com/office/drawing/2014/main" id="{26DF03E3-820A-4AD5-AD5F-00590F6448E9}"/>
              </a:ext>
            </a:extLst>
          </p:cNvPr>
          <p:cNvSpPr/>
          <p:nvPr/>
        </p:nvSpPr>
        <p:spPr>
          <a:xfrm>
            <a:off x="191699" y="1196793"/>
            <a:ext cx="4423844" cy="1097281"/>
          </a:xfrm>
          <a:prstGeom prst="cloudCallout">
            <a:avLst>
              <a:gd name="adj1" fmla="val 36617"/>
              <a:gd name="adj2" fmla="val 54994"/>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78D4"/>
                </a:solidFill>
                <a:effectLst/>
                <a:uLnTx/>
                <a:uFillTx/>
                <a:latin typeface="Calibri" panose="020F0502020204030204"/>
                <a:ea typeface="+mn-ea"/>
                <a:cs typeface="+mn-cs"/>
              </a:rPr>
              <a:t>sys.dm_db_resource_stats</a:t>
            </a:r>
            <a:endParaRPr kumimoji="0" lang="en-US" sz="1600" b="0" i="0" u="none" strike="noStrike" kern="1200" cap="none" spc="0" normalizeH="0" baseline="0" noProof="0">
              <a:ln>
                <a:noFill/>
              </a:ln>
              <a:solidFill>
                <a:srgbClr val="0078D4"/>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78D4"/>
                </a:solidFill>
                <a:effectLst/>
                <a:uLnTx/>
                <a:uFillTx/>
                <a:latin typeface="Calibri" panose="020F0502020204030204"/>
                <a:ea typeface="+mn-ea"/>
                <a:cs typeface="+mn-cs"/>
              </a:rPr>
              <a:t>sys.server_resource_stats</a:t>
            </a:r>
            <a:r>
              <a:rPr kumimoji="0" lang="en-US" sz="1600" b="0" i="0" u="none" strike="noStrike" kern="1200" cap="none" spc="0" normalizeH="0" baseline="0" noProof="0">
                <a:ln>
                  <a:noFill/>
                </a:ln>
                <a:solidFill>
                  <a:srgbClr val="0078D4"/>
                </a:solidFill>
                <a:effectLst/>
                <a:uLnTx/>
                <a:uFillTx/>
                <a:latin typeface="Calibri" panose="020F0502020204030204"/>
                <a:ea typeface="+mn-ea"/>
                <a:cs typeface="+mn-cs"/>
              </a:rPr>
              <a: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Calibri" panose="020F0502020204030204"/>
                <a:ea typeface="+mn-ea"/>
                <a:cs typeface="+mn-cs"/>
              </a:rPr>
              <a:t> Portal/</a:t>
            </a:r>
            <a:r>
              <a:rPr kumimoji="0" lang="en-US" sz="1600" b="0" i="0" u="none" strike="noStrike" kern="1200" cap="none" spc="0" normalizeH="0" baseline="0" noProof="0" err="1">
                <a:ln>
                  <a:noFill/>
                </a:ln>
                <a:solidFill>
                  <a:srgbClr val="0078D4"/>
                </a:solidFill>
                <a:effectLst/>
                <a:uLnTx/>
                <a:uFillTx/>
                <a:latin typeface="Calibri" panose="020F0502020204030204"/>
                <a:ea typeface="+mn-ea"/>
                <a:cs typeface="+mn-cs"/>
              </a:rPr>
              <a:t>Powershell</a:t>
            </a:r>
            <a:r>
              <a:rPr kumimoji="0" lang="en-US" sz="1600" b="0" i="0" u="none" strike="noStrike" kern="1200" cap="none" spc="0" normalizeH="0" baseline="0" noProof="0">
                <a:ln>
                  <a:noFill/>
                </a:ln>
                <a:solidFill>
                  <a:srgbClr val="0078D4"/>
                </a:solidFill>
                <a:effectLst/>
                <a:uLnTx/>
                <a:uFillTx/>
                <a:latin typeface="Calibri" panose="020F0502020204030204"/>
                <a:ea typeface="+mn-ea"/>
                <a:cs typeface="+mn-cs"/>
              </a:rPr>
              <a:t>/Alerts</a:t>
            </a:r>
          </a:p>
        </p:txBody>
      </p:sp>
      <p:sp>
        <p:nvSpPr>
          <p:cNvPr id="6" name="Cloud Callout 11">
            <a:extLst>
              <a:ext uri="{FF2B5EF4-FFF2-40B4-BE49-F238E27FC236}">
                <a16:creationId xmlns:a16="http://schemas.microsoft.com/office/drawing/2014/main" id="{C3D2DD15-E549-46A1-9504-F0607A719481}"/>
              </a:ext>
            </a:extLst>
          </p:cNvPr>
          <p:cNvSpPr/>
          <p:nvPr/>
        </p:nvSpPr>
        <p:spPr>
          <a:xfrm>
            <a:off x="1272912" y="5231757"/>
            <a:ext cx="5908176" cy="1539357"/>
          </a:xfrm>
          <a:prstGeom prst="cloudCallout">
            <a:avLst>
              <a:gd name="adj1" fmla="val -40546"/>
              <a:gd name="adj2" fmla="val -162332"/>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9E52"/>
                </a:solidFill>
                <a:effectLst/>
                <a:uLnTx/>
                <a:uFillTx/>
                <a:latin typeface="Calibri" panose="020F0502020204030204"/>
                <a:ea typeface="+mn-ea"/>
                <a:cs typeface="+mn-cs"/>
              </a:rPr>
              <a:t>Query Store,</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289E52"/>
                </a:solidFill>
                <a:effectLst/>
                <a:uLnTx/>
                <a:uFillTx/>
                <a:latin typeface="Calibri" panose="020F0502020204030204"/>
                <a:ea typeface="+mn-ea"/>
                <a:cs typeface="+mn-cs"/>
              </a:rPr>
              <a:t>dm_exec_requests</a:t>
            </a:r>
            <a:r>
              <a:rPr kumimoji="0" lang="en-US" sz="1600" b="0" i="0" u="none" strike="noStrike" kern="1200" cap="none" spc="0" normalizeH="0" baseline="0" noProof="0">
                <a:ln>
                  <a:noFill/>
                </a:ln>
                <a:solidFill>
                  <a:srgbClr val="289E52"/>
                </a:solidFill>
                <a:effectLst/>
                <a:uLnTx/>
                <a:uFillTx/>
                <a:latin typeface="Calibri" panose="020F0502020204030204"/>
                <a:ea typeface="+mn-ea"/>
                <a:cs typeface="+mn-cs"/>
              </a:rPr>
              <a: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9E52"/>
                </a:solidFill>
                <a:effectLst/>
                <a:uLnTx/>
                <a:uFillTx/>
                <a:latin typeface="Calibri" panose="020F0502020204030204"/>
                <a:ea typeface="+mn-ea"/>
                <a:cs typeface="+mn-cs"/>
              </a:rPr>
              <a:t>SOS_SCHEDULER_YIELD waits,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289E52"/>
                </a:solidFill>
                <a:effectLst/>
                <a:uLnTx/>
                <a:uFillTx/>
                <a:latin typeface="Calibri" panose="020F0502020204030204"/>
                <a:ea typeface="+mn-ea"/>
                <a:cs typeface="+mn-cs"/>
              </a:rPr>
              <a:t>dm_exec_query_stats</a:t>
            </a:r>
            <a:r>
              <a:rPr kumimoji="0" lang="en-US" sz="1600" b="0" i="0" u="none" strike="noStrike" kern="1200" cap="none" spc="0" normalizeH="0" baseline="0" noProof="0">
                <a:ln>
                  <a:noFill/>
                </a:ln>
                <a:solidFill>
                  <a:srgbClr val="289E52"/>
                </a:solidFill>
                <a:effectLst/>
                <a:uLnTx/>
                <a:uFillTx/>
                <a:latin typeface="Calibri" panose="020F0502020204030204"/>
                <a:ea typeface="+mn-ea"/>
                <a:cs typeface="+mn-cs"/>
              </a:rPr>
              <a:t>,</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289E52"/>
                </a:solidFill>
                <a:effectLst/>
                <a:uLnTx/>
                <a:uFillTx/>
                <a:latin typeface="Calibri" panose="020F0502020204030204"/>
                <a:ea typeface="+mn-ea"/>
                <a:cs typeface="+mn-cs"/>
              </a:rPr>
              <a:t>dm_exec_procedure_stats</a:t>
            </a:r>
            <a:endParaRPr kumimoji="0" lang="en-US" sz="1600" b="0" i="0" u="none" strike="noStrike" kern="1200" cap="none" spc="0" normalizeH="0" baseline="0" noProof="0">
              <a:ln>
                <a:noFill/>
              </a:ln>
              <a:solidFill>
                <a:srgbClr val="289E52"/>
              </a:solidFill>
              <a:effectLst/>
              <a:uLnTx/>
              <a:uFillTx/>
              <a:latin typeface="Calibri" panose="020F0502020204030204"/>
              <a:ea typeface="+mn-ea"/>
              <a:cs typeface="+mn-cs"/>
            </a:endParaRPr>
          </a:p>
        </p:txBody>
      </p:sp>
      <p:sp>
        <p:nvSpPr>
          <p:cNvPr id="7" name="Cloud Callout 9">
            <a:extLst>
              <a:ext uri="{FF2B5EF4-FFF2-40B4-BE49-F238E27FC236}">
                <a16:creationId xmlns:a16="http://schemas.microsoft.com/office/drawing/2014/main" id="{76D5B8B7-530C-474E-B49C-F9CA0F09FF9C}"/>
              </a:ext>
            </a:extLst>
          </p:cNvPr>
          <p:cNvSpPr/>
          <p:nvPr/>
        </p:nvSpPr>
        <p:spPr>
          <a:xfrm>
            <a:off x="8026400" y="1196794"/>
            <a:ext cx="3899045" cy="1446586"/>
          </a:xfrm>
          <a:prstGeom prst="cloudCallout">
            <a:avLst>
              <a:gd name="adj1" fmla="val -42643"/>
              <a:gd name="adj2" fmla="val 98998"/>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C00000"/>
                </a:solidFill>
                <a:effectLst/>
                <a:uLnTx/>
                <a:uFillTx/>
                <a:latin typeface="Calibri" panose="020F0502020204030204"/>
                <a:ea typeface="+mn-ea"/>
                <a:cs typeface="+mn-cs"/>
              </a:rPr>
              <a:t>sys.dm_os_wait_stats</a:t>
            </a:r>
            <a:r>
              <a:rPr kumimoji="0" lang="en-US" sz="1600" b="0" i="0" u="none" strike="noStrike" kern="1200" cap="none" spc="0" normalizeH="0" baseline="0" noProof="0">
                <a:ln>
                  <a:noFill/>
                </a:ln>
                <a:solidFill>
                  <a:srgbClr val="C00000"/>
                </a:solidFill>
                <a:effectLst/>
                <a:uLnTx/>
                <a:uFillTx/>
                <a:latin typeface="Calibri" panose="020F0502020204030204"/>
                <a:ea typeface="+mn-ea"/>
                <a:cs typeface="+mn-cs"/>
              </a:rPr>
              <a:t> , sys.dm_exec_requests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C00000"/>
                </a:solidFill>
                <a:effectLst/>
                <a:uLnTx/>
                <a:uFillTx/>
                <a:latin typeface="Calibri" panose="020F0502020204030204"/>
                <a:ea typeface="+mn-ea"/>
                <a:cs typeface="+mn-cs"/>
              </a:rPr>
              <a:t>sys.dm_os_waiting_tasks</a:t>
            </a:r>
            <a:endParaRPr kumimoji="0" lang="en-US" sz="1600" b="0" i="0" u="none" strike="noStrike" kern="1200" cap="none" spc="0" normalizeH="0" baseline="0" noProof="0">
              <a:ln>
                <a:noFill/>
              </a:ln>
              <a:solidFill>
                <a:srgbClr val="C00000"/>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libri" panose="020F0502020204030204"/>
                <a:ea typeface="+mn-ea"/>
                <a:cs typeface="+mn-cs"/>
              </a:rPr>
              <a:t>Query Store</a:t>
            </a:r>
          </a:p>
        </p:txBody>
      </p:sp>
      <p:sp>
        <p:nvSpPr>
          <p:cNvPr id="8" name="Rectangle 7">
            <a:extLst>
              <a:ext uri="{FF2B5EF4-FFF2-40B4-BE49-F238E27FC236}">
                <a16:creationId xmlns:a16="http://schemas.microsoft.com/office/drawing/2014/main" id="{56D73FF6-2A4E-4E1B-A188-1E14A5D906A0}"/>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Performance</a:t>
            </a:r>
          </a:p>
        </p:txBody>
      </p:sp>
    </p:spTree>
    <p:extLst>
      <p:ext uri="{BB962C8B-B14F-4D97-AF65-F5344CB8AC3E}">
        <p14:creationId xmlns:p14="http://schemas.microsoft.com/office/powerpoint/2010/main" val="16768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15A8E2B6-7B73-47C2-8A02-5107C506064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7000F81C-3E8D-44FF-90E0-68CB987D140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415316AE-2F6F-48FA-9A67-523282DFDDF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065C8605-7DB7-4C47-B958-57B57E3D36B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7EF63477-A9F3-47E3-95A3-5BD54C456EA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B13EEB13-C233-46E7-974A-49D4B296251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AF8B9A36-3C6E-4C4C-8B68-CEC8196F888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C6BD1C3C-2474-4160-A4F7-E146DD3494B6}"/>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7F65320F-95F0-4BFD-AFE5-715F25F79DD6}"/>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356EC0D6-1069-4CA2-8FCF-BB7075276F47}"/>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74200049-54A9-45AB-B219-D7CE4A83F4AE}"/>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A91564CA-7123-451E-B93F-1C85CEEADDC2}"/>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FE14ABF1-0E34-4C58-A16A-5331FF58423D}"/>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graphicEl>
                                              <a:dgm id="{57254047-520C-40D1-918B-82F650FBACCE}"/>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F3A51CCE-1904-4485-BE2A-A2783B1BF929}"/>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15014C79-1F7C-42A4-A93A-7A62752781C8}"/>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graphicEl>
                                              <a:dgm id="{DDDC76E8-0E70-4EF6-9D84-4BE36B3DE5F8}"/>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graphicEl>
                                              <a:dgm id="{43A1DE50-366D-429F-A3C9-18261AB159A1}"/>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graphicEl>
                                              <a:dgm id="{65602C6F-FAB2-4BF6-B4E2-7DCC4440415E}"/>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graphicEl>
                                              <a:dgm id="{3A086693-E963-4C5F-BED6-215CA0BFA7B4}"/>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graphicEl>
                                              <a:dgm id="{23788AA6-CBA5-48FE-9515-8E170E1FF8D3}"/>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
                                            <p:graphicEl>
                                              <a:dgm id="{C2B387B4-7EE6-4145-89D6-4BCA26D6A405}"/>
                                            </p:graphic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graphicEl>
                                              <a:dgm id="{39054EBA-3BFF-489B-B41C-7208BDBE7356}"/>
                                            </p:graphic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
                                            <p:graphicEl>
                                              <a:dgm id="{33F4B170-AF0A-4219-ACB0-F5C93F992F80}"/>
                                            </p:graphic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
                                            <p:graphicEl>
                                              <a:dgm id="{16C7EA9E-CAC3-412F-B646-02FCBC29FEE4}"/>
                                            </p:graphic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graphicEl>
                                              <a:dgm id="{91789007-8E64-47F2-88C7-4F02C02DDF87}"/>
                                            </p:graphic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
                                            <p:graphicEl>
                                              <a:dgm id="{476E2A09-3B33-4819-B98D-F3E2457FF999}"/>
                                            </p:graphic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
                                            <p:graphicEl>
                                              <a:dgm id="{EC7FC534-D789-43E1-AA66-517009B09841}"/>
                                            </p:graphic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
                                            <p:graphicEl>
                                              <a:dgm id="{18C83D20-B9DE-411E-801C-CF6CF1E71B9A}"/>
                                            </p:graphic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
                                            <p:graphicEl>
                                              <a:dgm id="{F213BCB6-BD7A-4285-AE19-1FE68F0BCEA9}"/>
                                            </p:graphic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
                                            <p:graphicEl>
                                              <a:dgm id="{068DF909-EACB-4006-A703-4477687394BA}"/>
                                            </p:graphic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graphicEl>
                                              <a:dgm id="{3A3C99EC-84D2-4209-B687-AD163C0D8368}"/>
                                            </p:graphic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
                                            <p:graphicEl>
                                              <a:dgm id="{0C56B6C9-13B1-485A-B611-354C588F6FEB}"/>
                                            </p:graphic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
                                            <p:graphicEl>
                                              <a:dgm id="{5AF1C0E3-E27C-41D5-9014-E12DC37110B3}"/>
                                            </p:graphic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
                                            <p:graphicEl>
                                              <a:dgm id="{06789856-0072-4044-B884-6D0FB86A085E}"/>
                                            </p:graphic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graphicFrame>
        <p:nvGraphicFramePr>
          <p:cNvPr id="6" name="Diagram 5">
            <a:extLst>
              <a:ext uri="{FF2B5EF4-FFF2-40B4-BE49-F238E27FC236}">
                <a16:creationId xmlns:a16="http://schemas.microsoft.com/office/drawing/2014/main" id="{3A62FD3B-122C-4291-ABDD-57393163044D}"/>
              </a:ext>
            </a:extLst>
          </p:cNvPr>
          <p:cNvGraphicFramePr/>
          <p:nvPr/>
        </p:nvGraphicFramePr>
        <p:xfrm>
          <a:off x="526045" y="1134871"/>
          <a:ext cx="7177511" cy="5265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E6CC408F-5ED3-4FA4-8976-E14D135A323C}"/>
              </a:ext>
            </a:extLst>
          </p:cNvPr>
          <p:cNvSpPr/>
          <p:nvPr/>
        </p:nvSpPr>
        <p:spPr bwMode="auto">
          <a:xfrm>
            <a:off x="8107680" y="1983010"/>
            <a:ext cx="3860800" cy="3153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Tune your SQL queries just like you would with SQL Server:</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Indexes</a:t>
            </a:r>
          </a:p>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Batching</a:t>
            </a:r>
          </a:p>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Stored Procs</a:t>
            </a:r>
          </a:p>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Parameterization</a:t>
            </a:r>
          </a:p>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Process Result Sets</a:t>
            </a:r>
          </a:p>
        </p:txBody>
      </p:sp>
      <p:sp>
        <p:nvSpPr>
          <p:cNvPr id="7" name="Rectangle 6">
            <a:extLst>
              <a:ext uri="{FF2B5EF4-FFF2-40B4-BE49-F238E27FC236}">
                <a16:creationId xmlns:a16="http://schemas.microsoft.com/office/drawing/2014/main" id="{A2720A34-6622-43D8-A919-CA639EEC6953}"/>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Performance</a:t>
            </a:r>
          </a:p>
        </p:txBody>
      </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42F2B785-B6AA-47E4-A594-65999770390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3090C564-C815-4AC3-B7D4-F64014FB34A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dgm id="{A37B93C7-8777-4F37-8E0F-496E2F7DFAC0}"/>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graphicEl>
                                              <a:dgm id="{AB61E387-65F6-4B22-8546-595D23752F3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21933CB7-8C72-469B-8533-24306D52F3E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graphicEl>
                                              <a:dgm id="{4E3C4D5F-D76C-44EB-B6F9-05279EEC8F9E}"/>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graphicEl>
                                              <a:dgm id="{1DD003AA-0A02-4CF7-915F-263A12F8832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EAE337C9-2E98-4411-AABB-A4525D4318A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dirty="0"/>
              <a:t>Demo</a:t>
            </a:r>
            <a:br>
              <a:rPr lang="en-US" sz="2800" dirty="0"/>
            </a:br>
            <a:br>
              <a:rPr lang="en-US" sz="2800" dirty="0"/>
            </a:br>
            <a:r>
              <a:rPr lang="en-US" sz="2800" dirty="0">
                <a:solidFill>
                  <a:srgbClr val="50E6FF"/>
                </a:solidFill>
              </a:rPr>
              <a:t>Monitoring and tuning performance</a:t>
            </a:r>
          </a:p>
        </p:txBody>
      </p:sp>
    </p:spTree>
    <p:extLst>
      <p:ext uri="{BB962C8B-B14F-4D97-AF65-F5344CB8AC3E}">
        <p14:creationId xmlns:p14="http://schemas.microsoft.com/office/powerpoint/2010/main" val="8333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a:xfrm>
            <a:off x="586740" y="180200"/>
            <a:ext cx="11018520" cy="553998"/>
          </a:xfrm>
        </p:spPr>
        <p:txBody>
          <a:bodyPr/>
          <a:lstStyle/>
          <a:p>
            <a:r>
              <a:rPr lang="en-US"/>
              <a:t>Azure Specific Performance Scenarios</a:t>
            </a:r>
          </a:p>
        </p:txBody>
      </p:sp>
      <p:graphicFrame>
        <p:nvGraphicFramePr>
          <p:cNvPr id="4" name="Diagram 3">
            <a:extLst>
              <a:ext uri="{FF2B5EF4-FFF2-40B4-BE49-F238E27FC236}">
                <a16:creationId xmlns:a16="http://schemas.microsoft.com/office/drawing/2014/main" id="{18B9E3A4-50B0-40B1-B795-DA97EA93271B}"/>
              </a:ext>
            </a:extLst>
          </p:cNvPr>
          <p:cNvGraphicFramePr/>
          <p:nvPr>
            <p:extLst>
              <p:ext uri="{D42A27DB-BD31-4B8C-83A1-F6EECF244321}">
                <p14:modId xmlns:p14="http://schemas.microsoft.com/office/powerpoint/2010/main" val="297672667"/>
              </p:ext>
            </p:extLst>
          </p:nvPr>
        </p:nvGraphicFramePr>
        <p:xfrm>
          <a:off x="222708" y="963168"/>
          <a:ext cx="11544249" cy="5437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E3D460A0-C1D4-4F88-9554-3EDCB0EE56E5}"/>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Performance</a:t>
            </a:r>
          </a:p>
        </p:txBody>
      </p:sp>
    </p:spTree>
    <p:extLst>
      <p:ext uri="{BB962C8B-B14F-4D97-AF65-F5344CB8AC3E}">
        <p14:creationId xmlns:p14="http://schemas.microsoft.com/office/powerpoint/2010/main" val="37067754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graphicFrame>
        <p:nvGraphicFramePr>
          <p:cNvPr id="4" name="Diagram 3">
            <a:extLst>
              <a:ext uri="{FF2B5EF4-FFF2-40B4-BE49-F238E27FC236}">
                <a16:creationId xmlns:a16="http://schemas.microsoft.com/office/drawing/2014/main" id="{1D9D02A9-D1CB-4D0D-B1CE-FFDDFC30ED0E}"/>
              </a:ext>
            </a:extLst>
          </p:cNvPr>
          <p:cNvGraphicFramePr/>
          <p:nvPr/>
        </p:nvGraphicFramePr>
        <p:xfrm>
          <a:off x="586389" y="1434370"/>
          <a:ext cx="11201419" cy="4966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3F86CEC3-960A-4944-8779-7FACF44B607D}"/>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Performance</a:t>
            </a:r>
          </a:p>
        </p:txBody>
      </p:sp>
    </p:spTree>
    <p:extLst>
      <p:ext uri="{BB962C8B-B14F-4D97-AF65-F5344CB8AC3E}">
        <p14:creationId xmlns:p14="http://schemas.microsoft.com/office/powerpoint/2010/main" val="30161422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dirty="0"/>
              <a:t>Demo</a:t>
            </a:r>
            <a:br>
              <a:rPr lang="en-US" sz="2800" dirty="0"/>
            </a:br>
            <a:br>
              <a:rPr lang="en-US" sz="2800" dirty="0"/>
            </a:br>
            <a:r>
              <a:rPr lang="en-US" sz="2800" dirty="0">
                <a:solidFill>
                  <a:srgbClr val="50E6FF"/>
                </a:solidFill>
              </a:rPr>
              <a:t>Automatic tuning</a:t>
            </a:r>
          </a:p>
        </p:txBody>
      </p:sp>
    </p:spTree>
    <p:extLst>
      <p:ext uri="{BB962C8B-B14F-4D97-AF65-F5344CB8AC3E}">
        <p14:creationId xmlns:p14="http://schemas.microsoft.com/office/powerpoint/2010/main" val="180775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Performance Summary</a:t>
            </a:r>
          </a:p>
        </p:txBody>
      </p:sp>
      <p:graphicFrame>
        <p:nvGraphicFramePr>
          <p:cNvPr id="4" name="Diagram 3">
            <a:extLst>
              <a:ext uri="{FF2B5EF4-FFF2-40B4-BE49-F238E27FC236}">
                <a16:creationId xmlns:a16="http://schemas.microsoft.com/office/drawing/2014/main" id="{4887EAA5-8326-42A7-91FD-515918B90DA9}"/>
              </a:ext>
            </a:extLst>
          </p:cNvPr>
          <p:cNvGraphicFramePr/>
          <p:nvPr/>
        </p:nvGraphicFramePr>
        <p:xfrm>
          <a:off x="586739" y="1402509"/>
          <a:ext cx="11466716" cy="4998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287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0700" y="3571385"/>
            <a:ext cx="5936304" cy="1156480"/>
          </a:xfrm>
        </p:spPr>
        <p:txBody>
          <a:bodyPr/>
          <a:lstStyle/>
          <a:p>
            <a:pPr algn="l"/>
            <a:r>
              <a:rPr lang="en-US" dirty="0"/>
              <a:t>		Thank you!</a:t>
            </a:r>
          </a:p>
        </p:txBody>
      </p:sp>
      <p:sp>
        <p:nvSpPr>
          <p:cNvPr id="4" name="TextBox 3">
            <a:extLst>
              <a:ext uri="{FF2B5EF4-FFF2-40B4-BE49-F238E27FC236}">
                <a16:creationId xmlns:a16="http://schemas.microsoft.com/office/drawing/2014/main" id="{C25CEBCB-A70D-4746-B008-0E801E4CE219}"/>
              </a:ext>
            </a:extLst>
          </p:cNvPr>
          <p:cNvSpPr txBox="1"/>
          <p:nvPr/>
        </p:nvSpPr>
        <p:spPr>
          <a:xfrm>
            <a:off x="5654343" y="4727865"/>
            <a:ext cx="7576405" cy="1754326"/>
          </a:xfrm>
          <a:prstGeom prst="rect">
            <a:avLst/>
          </a:prstGeom>
          <a:noFill/>
        </p:spPr>
        <p:txBody>
          <a:bodyPr wrap="square" rtlCol="0" anchor="t">
            <a:spAutoFit/>
          </a:bodyPr>
          <a:lstStyle/>
          <a:p>
            <a:r>
              <a:rPr lang="en-US" dirty="0">
                <a:latin typeface="Segoe UI" pitchFamily="34" charset="0"/>
                <a:ea typeface="Segoe UI" pitchFamily="34" charset="0"/>
                <a:cs typeface="Segoe UI" pitchFamily="34" charset="0"/>
              </a:rPr>
              <a:t>Anna Hoffman</a:t>
            </a:r>
          </a:p>
          <a:p>
            <a:r>
              <a:rPr lang="en-US" dirty="0">
                <a:latin typeface="Segoe UI" pitchFamily="34" charset="0"/>
                <a:ea typeface="Segoe UI" pitchFamily="34" charset="0"/>
                <a:cs typeface="Segoe UI" pitchFamily="34" charset="0"/>
              </a:rPr>
              <a:t>@AnalyticAnna  </a:t>
            </a:r>
          </a:p>
          <a:p>
            <a:r>
              <a:rPr lang="en-US" dirty="0">
                <a:latin typeface="Segoe UI" pitchFamily="34" charset="0"/>
                <a:ea typeface="Segoe UI" pitchFamily="34" charset="0"/>
                <a:cs typeface="Segoe UI" pitchFamily="34" charset="0"/>
              </a:rPr>
              <a:t>aka.ms/</a:t>
            </a:r>
            <a:r>
              <a:rPr lang="en-US" dirty="0" err="1">
                <a:latin typeface="Segoe UI" pitchFamily="34" charset="0"/>
                <a:ea typeface="Segoe UI" pitchFamily="34" charset="0"/>
                <a:cs typeface="Segoe UI" pitchFamily="34" charset="0"/>
              </a:rPr>
              <a:t>annalytics</a:t>
            </a:r>
            <a:r>
              <a:rPr lang="en-US" dirty="0">
                <a:latin typeface="Segoe UI" pitchFamily="34" charset="0"/>
                <a:ea typeface="Segoe UI" pitchFamily="34" charset="0"/>
                <a:cs typeface="Segoe UI" pitchFamily="34" charset="0"/>
              </a:rPr>
              <a:t> – presentations including this deck </a:t>
            </a:r>
          </a:p>
          <a:p>
            <a:r>
              <a:rPr lang="en-US" dirty="0">
                <a:latin typeface="Segoe UI" pitchFamily="34" charset="0"/>
                <a:ea typeface="Segoe UI" pitchFamily="34" charset="0"/>
                <a:cs typeface="Segoe UI" pitchFamily="34" charset="0"/>
              </a:rPr>
              <a:t>aka.ms/</a:t>
            </a:r>
            <a:r>
              <a:rPr lang="en-US" dirty="0" err="1">
                <a:latin typeface="Segoe UI" pitchFamily="34" charset="0"/>
                <a:ea typeface="Segoe UI" pitchFamily="34" charset="0"/>
                <a:cs typeface="Segoe UI" pitchFamily="34" charset="0"/>
              </a:rPr>
              <a:t>dataexposed</a:t>
            </a:r>
            <a:r>
              <a:rPr lang="en-US" dirty="0">
                <a:latin typeface="Segoe UI" pitchFamily="34" charset="0"/>
                <a:ea typeface="Segoe UI" pitchFamily="34" charset="0"/>
                <a:cs typeface="Segoe UI" pitchFamily="34" charset="0"/>
              </a:rPr>
              <a:t> – Channel9</a:t>
            </a:r>
          </a:p>
          <a:p>
            <a:r>
              <a:rPr lang="en-US" dirty="0">
                <a:latin typeface="Segoe UI" pitchFamily="34" charset="0"/>
                <a:ea typeface="Segoe UI" pitchFamily="34" charset="0"/>
                <a:cs typeface="Segoe UI" pitchFamily="34" charset="0"/>
              </a:rPr>
              <a:t>aka.ms/</a:t>
            </a:r>
            <a:r>
              <a:rPr lang="en-US" dirty="0" err="1">
                <a:latin typeface="Segoe UI" pitchFamily="34" charset="0"/>
                <a:ea typeface="Segoe UI" pitchFamily="34" charset="0"/>
                <a:cs typeface="Segoe UI" pitchFamily="34" charset="0"/>
              </a:rPr>
              <a:t>dataexposedyt</a:t>
            </a:r>
            <a:r>
              <a:rPr lang="en-US" dirty="0">
                <a:latin typeface="Segoe UI" pitchFamily="34" charset="0"/>
                <a:ea typeface="Segoe UI" pitchFamily="34" charset="0"/>
                <a:cs typeface="Segoe UI" pitchFamily="34" charset="0"/>
              </a:rPr>
              <a:t> – YouTube </a:t>
            </a:r>
          </a:p>
          <a:p>
            <a:r>
              <a:rPr lang="en-US" dirty="0">
                <a:latin typeface="Segoe UI" pitchFamily="34" charset="0"/>
                <a:ea typeface="Segoe UI" pitchFamily="34" charset="0"/>
                <a:cs typeface="Segoe UI" pitchFamily="34" charset="0"/>
              </a:rPr>
              <a:t>aka.ms/sqlworkshops – see the Azure SQL Workshop (preview)</a:t>
            </a:r>
          </a:p>
        </p:txBody>
      </p:sp>
    </p:spTree>
    <p:extLst>
      <p:ext uri="{BB962C8B-B14F-4D97-AF65-F5344CB8AC3E}">
        <p14:creationId xmlns:p14="http://schemas.microsoft.com/office/powerpoint/2010/main" val="2654325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9582915-3621-4EBF-86F9-3EB958774B73}"/>
              </a:ext>
            </a:extLst>
          </p:cNvPr>
          <p:cNvGraphicFramePr/>
          <p:nvPr/>
        </p:nvGraphicFramePr>
        <p:xfrm>
          <a:off x="586740" y="883390"/>
          <a:ext cx="11018520" cy="5645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FAA966C1-3C82-412F-A814-2898EC703C03}"/>
              </a:ext>
            </a:extLst>
          </p:cNvPr>
          <p:cNvSpPr txBox="1"/>
          <p:nvPr/>
        </p:nvSpPr>
        <p:spPr>
          <a:xfrm>
            <a:off x="1650252" y="5080472"/>
            <a:ext cx="4309664" cy="1395362"/>
          </a:xfrm>
          <a:prstGeom prst="rect">
            <a:avLst/>
          </a:prstGeom>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1910" tIns="41910" rIns="41910" bIns="41910" numCol="1" spcCol="1270" anchor="t" anchorCtr="0">
            <a:noAutofit/>
          </a:bodyPr>
          <a:lstStyle/>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Always kept on local SSD drives		</a:t>
            </a: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GP, # files scales with vCores </a:t>
            </a: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You get 12 files with MI but you can increase</a:t>
            </a: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MIXED_PAGE_ALLOCATION IS OFF</a:t>
            </a: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AUTOGROW_ALL_FILES is ON </a:t>
            </a: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Tempdb Metadata Optimization not supported</a:t>
            </a:r>
          </a:p>
        </p:txBody>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692A127C-8C2C-452E-BB3A-8B568F224CDD}"/>
              </a:ext>
            </a:extLst>
          </p:cNvPr>
          <p:cNvSpPr txBox="1"/>
          <p:nvPr/>
        </p:nvSpPr>
        <p:spPr>
          <a:xfrm>
            <a:off x="344128" y="1423977"/>
            <a:ext cx="6846821" cy="685108"/>
          </a:xfrm>
          <a:prstGeom prst="rect">
            <a:avLst/>
          </a:prstGeom>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1910" tIns="41910" rIns="41910" bIns="41910" numCol="1" spcCol="1270" anchor="t" anchorCtr="0">
            <a:noAutofit/>
          </a:bodyPr>
          <a:lstStyle/>
          <a:p>
            <a:pPr marL="0" marR="0" lvl="1" indent="0" algn="l" defTabSz="466725" rtl="0" eaLnBrk="1" fontAlgn="auto" latinLnBrk="0" hangingPunct="1">
              <a:lnSpc>
                <a:spcPct val="90000"/>
              </a:lnSpc>
              <a:spcBef>
                <a:spcPct val="0"/>
              </a:spcBef>
              <a:spcAft>
                <a:spcPct val="15000"/>
              </a:spcAft>
              <a:buClrTx/>
              <a:buSzTx/>
              <a:buFontTx/>
              <a:buNone/>
              <a:tabLst/>
              <a:defRPr/>
            </a:pPr>
            <a:endPar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endParaRP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Only full recovery supported so minimal logging for bulk operations not possible</a:t>
            </a: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07587BFD-274B-4579-A66D-40FCE6BA5A61}"/>
              </a:ext>
            </a:extLst>
          </p:cNvPr>
          <p:cNvSpPr txBox="1"/>
          <p:nvPr/>
        </p:nvSpPr>
        <p:spPr>
          <a:xfrm>
            <a:off x="6577842" y="5376946"/>
            <a:ext cx="5027417" cy="905867"/>
          </a:xfrm>
          <a:prstGeom prst="rect">
            <a:avLst/>
          </a:prstGeom>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1910" tIns="41910" rIns="41910" bIns="41910" numCol="1" spcCol="1270" anchor="t" anchorCtr="0">
            <a:noAutofit/>
          </a:bodyPr>
          <a:lstStyle/>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MI supports adding files and sizes but not physical placement</a:t>
            </a: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 files and file size can be used to tune I/O performance</a:t>
            </a: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User defined FILEGROUP not supported</a:t>
            </a:r>
          </a:p>
        </p:txBody>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3512A824-8D27-4977-A982-EE8FCAFB8DEF}"/>
              </a:ext>
            </a:extLst>
          </p:cNvPr>
          <p:cNvSpPr txBox="1"/>
          <p:nvPr/>
        </p:nvSpPr>
        <p:spPr>
          <a:xfrm>
            <a:off x="6929500" y="249882"/>
            <a:ext cx="3896260" cy="984384"/>
          </a:xfrm>
          <a:prstGeom prst="rect">
            <a:avLst/>
          </a:prstGeom>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1910" tIns="41910" rIns="41910" bIns="41910" numCol="1" spcCol="1270" anchor="t" anchorCtr="0">
            <a:noAutofit/>
          </a:bodyPr>
          <a:lstStyle/>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ALTER DATABASE SCOPED CONFIGURATION</a:t>
            </a: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prstClr val="black">
                    <a:hueOff val="0"/>
                    <a:satOff val="0"/>
                    <a:lumOff val="0"/>
                    <a:alphaOff val="0"/>
                  </a:prstClr>
                </a:solidFill>
                <a:effectLst/>
                <a:uLnTx/>
                <a:uFillTx/>
                <a:latin typeface="Segoe UI"/>
                <a:ea typeface="+mn-ea"/>
                <a:cs typeface="+mn-cs"/>
              </a:rPr>
              <a:t>sp_configure</a:t>
            </a: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 supported for MI</a:t>
            </a: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Query hints allowed</a:t>
            </a:r>
          </a:p>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MI supports RG</a:t>
            </a:r>
          </a:p>
        </p:txBody>
      </p:sp>
      <p:cxnSp>
        <p:nvCxnSpPr>
          <p:cNvPr id="22" name="Connector: Elbow 21">
            <a:extLst>
              <a:ext uri="{FF2B5EF4-FFF2-40B4-BE49-F238E27FC236}">
                <a16:creationId xmlns:a16="http://schemas.microsoft.com/office/drawing/2014/main" id="{7E7D6D38-5CB4-40DE-A2F2-9146CFDB3E80}"/>
              </a:ext>
            </a:extLst>
          </p:cNvPr>
          <p:cNvCxnSpPr>
            <a:cxnSpLocks/>
          </p:cNvCxnSpPr>
          <p:nvPr/>
        </p:nvCxnSpPr>
        <p:spPr>
          <a:xfrm>
            <a:off x="2253741" y="4717774"/>
            <a:ext cx="1046050" cy="362698"/>
          </a:xfrm>
          <a:prstGeom prst="bentConnector3">
            <a:avLst>
              <a:gd name="adj1" fmla="val 50000"/>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Connector: Elbow 27">
            <a:extLst>
              <a:ext uri="{FF2B5EF4-FFF2-40B4-BE49-F238E27FC236}">
                <a16:creationId xmlns:a16="http://schemas.microsoft.com/office/drawing/2014/main" id="{A409DF63-06D6-4DED-9A40-F59659E0E894}"/>
              </a:ext>
            </a:extLst>
          </p:cNvPr>
          <p:cNvCxnSpPr>
            <a:cxnSpLocks/>
          </p:cNvCxnSpPr>
          <p:nvPr/>
        </p:nvCxnSpPr>
        <p:spPr>
          <a:xfrm>
            <a:off x="6577841" y="4717774"/>
            <a:ext cx="703319" cy="659172"/>
          </a:xfrm>
          <a:prstGeom prst="bentConnector3">
            <a:avLst>
              <a:gd name="adj1" fmla="val 50000"/>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Connector: Elbow 30">
            <a:extLst>
              <a:ext uri="{FF2B5EF4-FFF2-40B4-BE49-F238E27FC236}">
                <a16:creationId xmlns:a16="http://schemas.microsoft.com/office/drawing/2014/main" id="{5B80EFB9-7E50-45EC-9FC1-7090E2941416}"/>
              </a:ext>
            </a:extLst>
          </p:cNvPr>
          <p:cNvCxnSpPr>
            <a:cxnSpLocks/>
          </p:cNvCxnSpPr>
          <p:nvPr/>
        </p:nvCxnSpPr>
        <p:spPr>
          <a:xfrm rot="5400000" flipH="1" flipV="1">
            <a:off x="7705997" y="2004822"/>
            <a:ext cx="1411919" cy="6350"/>
          </a:xfrm>
          <a:prstGeom prst="bentConnector3">
            <a:avLst>
              <a:gd name="adj1" fmla="val 50000"/>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839D5270-F173-436F-BDD5-827B1F862551}"/>
              </a:ext>
            </a:extLst>
          </p:cNvPr>
          <p:cNvCxnSpPr>
            <a:cxnSpLocks/>
            <a:stCxn id="12" idx="2"/>
          </p:cNvCxnSpPr>
          <p:nvPr/>
        </p:nvCxnSpPr>
        <p:spPr>
          <a:xfrm>
            <a:off x="3767539" y="2109085"/>
            <a:ext cx="420148" cy="58104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4" name="Rectangle 63">
            <a:extLst>
              <a:ext uri="{FF2B5EF4-FFF2-40B4-BE49-F238E27FC236}">
                <a16:creationId xmlns:a16="http://schemas.microsoft.com/office/drawing/2014/main" id="{92A87C61-6830-4083-BE8C-400BF799C84E}"/>
              </a:ext>
            </a:extLst>
          </p:cNvPr>
          <p:cNvSpPr/>
          <p:nvPr/>
        </p:nvSpPr>
        <p:spPr>
          <a:xfrm>
            <a:off x="597240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85656F44-300C-457C-9B3B-DAE85509395A}"/>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Capabilities – </a:t>
            </a: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Configuring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Maintaining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Monitoring and troubleshooting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Scenarios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Intelligence</a:t>
            </a:r>
          </a:p>
        </p:txBody>
      </p:sp>
      <p:sp>
        <p:nvSpPr>
          <p:cNvPr id="27" name="TextBox 26">
            <a:extLst>
              <a:ext uri="{FF2B5EF4-FFF2-40B4-BE49-F238E27FC236}">
                <a16:creationId xmlns:a16="http://schemas.microsoft.com/office/drawing/2014/main" id="{5840709F-5BC0-4737-82BB-86AC9D7C38D1}"/>
              </a:ext>
            </a:extLst>
          </p:cNvPr>
          <p:cNvSpPr txBox="1"/>
          <p:nvPr/>
        </p:nvSpPr>
        <p:spPr>
          <a:xfrm>
            <a:off x="8763244" y="2117829"/>
            <a:ext cx="3285312" cy="261610"/>
          </a:xfrm>
          <a:prstGeom prst="rect">
            <a:avLst/>
          </a:prstGeom>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1910" tIns="41910" rIns="41910" bIns="41910" numCol="1" spcCol="1270" anchor="t" anchorCtr="0">
            <a:noAutofit/>
          </a:bodyPr>
          <a:lstStyle/>
          <a:p>
            <a:pPr marL="285750" marR="0" lvl="1" indent="-285750" algn="l" defTabSz="466725"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User defined Managed Instance only</a:t>
            </a:r>
          </a:p>
        </p:txBody>
      </p:sp>
      <p:cxnSp>
        <p:nvCxnSpPr>
          <p:cNvPr id="29" name="Connector: Elbow 28">
            <a:extLst>
              <a:ext uri="{FF2B5EF4-FFF2-40B4-BE49-F238E27FC236}">
                <a16:creationId xmlns:a16="http://schemas.microsoft.com/office/drawing/2014/main" id="{916FC428-0E5D-4086-ADC7-85721BD30A41}"/>
              </a:ext>
            </a:extLst>
          </p:cNvPr>
          <p:cNvCxnSpPr>
            <a:cxnSpLocks/>
          </p:cNvCxnSpPr>
          <p:nvPr/>
        </p:nvCxnSpPr>
        <p:spPr>
          <a:xfrm rot="5400000" flipH="1" flipV="1">
            <a:off x="10320209" y="2571140"/>
            <a:ext cx="272929" cy="2"/>
          </a:xfrm>
          <a:prstGeom prst="bentConnector3">
            <a:avLst>
              <a:gd name="adj1" fmla="val 50000"/>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itle 1">
            <a:extLst>
              <a:ext uri="{FF2B5EF4-FFF2-40B4-BE49-F238E27FC236}">
                <a16:creationId xmlns:a16="http://schemas.microsoft.com/office/drawing/2014/main" id="{D20EE835-DE78-42C3-BAF6-0C89762DFDB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Configuring for Performance</a:t>
            </a:r>
          </a:p>
        </p:txBody>
      </p:sp>
    </p:spTree>
    <p:extLst>
      <p:ext uri="{BB962C8B-B14F-4D97-AF65-F5344CB8AC3E}">
        <p14:creationId xmlns:p14="http://schemas.microsoft.com/office/powerpoint/2010/main" val="2272349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2"/>
                                        </p:tgtEl>
                                      </p:cBhvr>
                                    </p:animEffect>
                                    <p:set>
                                      <p:cBhvr>
                                        <p:cTn id="18" dur="1" fill="hold">
                                          <p:stCondLst>
                                            <p:cond delay="499"/>
                                          </p:stCondLst>
                                        </p:cTn>
                                        <p:tgtEl>
                                          <p:spTgt spid="22"/>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8"/>
                                        </p:tgtEl>
                                      </p:cBhvr>
                                    </p:animEffect>
                                    <p:set>
                                      <p:cBhvr>
                                        <p:cTn id="38" dur="1" fill="hold">
                                          <p:stCondLst>
                                            <p:cond delay="499"/>
                                          </p:stCondLst>
                                        </p:cTn>
                                        <p:tgtEl>
                                          <p:spTgt spid="5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8"/>
                                        </p:tgtEl>
                                      </p:cBhvr>
                                    </p:animEffect>
                                    <p:set>
                                      <p:cBhvr>
                                        <p:cTn id="43" dur="1" fill="hold">
                                          <p:stCondLst>
                                            <p:cond delay="499"/>
                                          </p:stCondLst>
                                        </p:cTn>
                                        <p:tgtEl>
                                          <p:spTgt spid="28"/>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20"/>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animBg="1"/>
      <p:bldP spid="12" grpId="1" animBg="1"/>
      <p:bldP spid="16" grpId="0" animBg="1"/>
      <p:bldP spid="16" grpId="1" animBg="1"/>
      <p:bldP spid="20" grpId="0" animBg="1"/>
      <p:bldP spid="20" grpId="1" animBg="1"/>
      <p:bldP spid="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Bar chart">
            <a:extLst>
              <a:ext uri="{FF2B5EF4-FFF2-40B4-BE49-F238E27FC236}">
                <a16:creationId xmlns:a16="http://schemas.microsoft.com/office/drawing/2014/main" id="{2ECE59CD-A238-4224-82DE-BDABECDC49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0483" y="3689198"/>
            <a:ext cx="914400" cy="914400"/>
          </a:xfrm>
          <a:prstGeom prst="rect">
            <a:avLst/>
          </a:prstGeom>
        </p:spPr>
      </p:pic>
      <p:pic>
        <p:nvPicPr>
          <p:cNvPr id="11" name="Graphic 10" descr="Tools">
            <a:extLst>
              <a:ext uri="{FF2B5EF4-FFF2-40B4-BE49-F238E27FC236}">
                <a16:creationId xmlns:a16="http://schemas.microsoft.com/office/drawing/2014/main" id="{47540074-281A-4FB3-A5E5-CADCE41B50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0483" y="2254403"/>
            <a:ext cx="914400" cy="914400"/>
          </a:xfrm>
          <a:prstGeom prst="rect">
            <a:avLst/>
          </a:prstGeom>
        </p:spPr>
      </p:pic>
      <p:sp>
        <p:nvSpPr>
          <p:cNvPr id="15" name="Rectangle 14">
            <a:extLst>
              <a:ext uri="{FF2B5EF4-FFF2-40B4-BE49-F238E27FC236}">
                <a16:creationId xmlns:a16="http://schemas.microsoft.com/office/drawing/2014/main" id="{A1BFB2C1-B0ED-452A-9B7F-810F0056309F}"/>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Capabilities – Configuring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Maintaining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Monitoring and troubleshooting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Scenarios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Intelligence</a:t>
            </a:r>
          </a:p>
        </p:txBody>
      </p:sp>
    </p:spTree>
    <p:extLst>
      <p:ext uri="{BB962C8B-B14F-4D97-AF65-F5344CB8AC3E}">
        <p14:creationId xmlns:p14="http://schemas.microsoft.com/office/powerpoint/2010/main" val="30795886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22331-E3CC-4250-9F29-808367EC387B}"/>
              </a:ext>
            </a:extLst>
          </p:cNvPr>
          <p:cNvSpPr/>
          <p:nvPr/>
        </p:nvSpPr>
        <p:spPr bwMode="auto">
          <a:xfrm>
            <a:off x="4181943" y="6181502"/>
            <a:ext cx="7685433" cy="456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Platform as a service </a:t>
            </a:r>
          </a:p>
        </p:txBody>
      </p:sp>
      <p:sp>
        <p:nvSpPr>
          <p:cNvPr id="17" name="Rectangle 16">
            <a:extLst>
              <a:ext uri="{FF2B5EF4-FFF2-40B4-BE49-F238E27FC236}">
                <a16:creationId xmlns:a16="http://schemas.microsoft.com/office/drawing/2014/main" id="{1BB4BCFE-E4F6-4C0D-AED6-D8613235DF5D}"/>
              </a:ext>
            </a:extLst>
          </p:cNvPr>
          <p:cNvSpPr/>
          <p:nvPr/>
        </p:nvSpPr>
        <p:spPr bwMode="auto">
          <a:xfrm>
            <a:off x="675929" y="6172659"/>
            <a:ext cx="3266653" cy="456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Infrastructure as a service</a:t>
            </a:r>
          </a:p>
        </p:txBody>
      </p:sp>
      <p:sp>
        <p:nvSpPr>
          <p:cNvPr id="4" name="TextBox 3">
            <a:extLst>
              <a:ext uri="{FF2B5EF4-FFF2-40B4-BE49-F238E27FC236}">
                <a16:creationId xmlns:a16="http://schemas.microsoft.com/office/drawing/2014/main" id="{309620FE-AAEF-4806-B8F9-F8A073F61BBB}"/>
              </a:ext>
            </a:extLst>
          </p:cNvPr>
          <p:cNvSpPr txBox="1"/>
          <p:nvPr/>
        </p:nvSpPr>
        <p:spPr>
          <a:xfrm>
            <a:off x="2166272" y="1166466"/>
            <a:ext cx="83423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Choose the right Azure database for your needs </a:t>
            </a:r>
          </a:p>
        </p:txBody>
      </p:sp>
      <p:grpSp>
        <p:nvGrpSpPr>
          <p:cNvPr id="13" name="Group 12">
            <a:extLst>
              <a:ext uri="{FF2B5EF4-FFF2-40B4-BE49-F238E27FC236}">
                <a16:creationId xmlns:a16="http://schemas.microsoft.com/office/drawing/2014/main" id="{102053DA-34A6-1840-804D-66759CBA5244}"/>
              </a:ext>
            </a:extLst>
          </p:cNvPr>
          <p:cNvGrpSpPr/>
          <p:nvPr/>
        </p:nvGrpSpPr>
        <p:grpSpPr>
          <a:xfrm>
            <a:off x="696191" y="2324466"/>
            <a:ext cx="3169917" cy="3538847"/>
            <a:chOff x="8570026" y="2096328"/>
            <a:chExt cx="3169917" cy="3538847"/>
          </a:xfrm>
        </p:grpSpPr>
        <p:sp>
          <p:nvSpPr>
            <p:cNvPr id="49" name="Rectangle 48">
              <a:extLst>
                <a:ext uri="{FF2B5EF4-FFF2-40B4-BE49-F238E27FC236}">
                  <a16:creationId xmlns:a16="http://schemas.microsoft.com/office/drawing/2014/main" id="{3A57349F-93E1-C940-8E53-B307B0FA3926}"/>
                </a:ext>
              </a:extLst>
            </p:cNvPr>
            <p:cNvSpPr/>
            <p:nvPr/>
          </p:nvSpPr>
          <p:spPr bwMode="auto">
            <a:xfrm>
              <a:off x="8570026"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CDAD9DB7-3ECE-4141-B0C5-5152B51D3E24}"/>
                </a:ext>
              </a:extLst>
            </p:cNvPr>
            <p:cNvSpPr/>
            <p:nvPr/>
          </p:nvSpPr>
          <p:spPr>
            <a:xfrm>
              <a:off x="8718780" y="2331269"/>
              <a:ext cx="2888004" cy="618631"/>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SQL Server on Azure virtual machines </a:t>
              </a:r>
            </a:p>
          </p:txBody>
        </p:sp>
        <p:sp>
          <p:nvSpPr>
            <p:cNvPr id="39" name="Rectangle 38">
              <a:extLst>
                <a:ext uri="{FF2B5EF4-FFF2-40B4-BE49-F238E27FC236}">
                  <a16:creationId xmlns:a16="http://schemas.microsoft.com/office/drawing/2014/main" id="{1BC88B79-87FD-4949-B38D-B84A04A3688D}"/>
                </a:ext>
              </a:extLst>
            </p:cNvPr>
            <p:cNvSpPr/>
            <p:nvPr/>
          </p:nvSpPr>
          <p:spPr>
            <a:xfrm>
              <a:off x="8989145" y="4559204"/>
              <a:ext cx="2347272" cy="845689"/>
            </a:xfrm>
            <a:prstGeom prst="rect">
              <a:avLst/>
            </a:prstGeom>
          </p:spPr>
          <p:txBody>
            <a:bodyPr wrap="square" lIns="91427" tIns="45713" rIns="91427" bIns="45713" anchor="t">
              <a:spAutoFit/>
            </a:bodyPr>
            <a:lstStyle/>
            <a:p>
              <a:pPr marL="0" marR="0" lvl="0" indent="0" algn="ctr" defTabSz="914179"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Best for migrations and applications requiring OS-level access</a:t>
              </a:r>
            </a:p>
          </p:txBody>
        </p:sp>
        <p:grpSp>
          <p:nvGrpSpPr>
            <p:cNvPr id="15" name="Group 14">
              <a:extLst>
                <a:ext uri="{FF2B5EF4-FFF2-40B4-BE49-F238E27FC236}">
                  <a16:creationId xmlns:a16="http://schemas.microsoft.com/office/drawing/2014/main" id="{03A3BBD1-AD07-7B47-88A2-F92027C20C76}"/>
                </a:ext>
              </a:extLst>
            </p:cNvPr>
            <p:cNvGrpSpPr/>
            <p:nvPr/>
          </p:nvGrpSpPr>
          <p:grpSpPr>
            <a:xfrm>
              <a:off x="9613954" y="3261711"/>
              <a:ext cx="1097654" cy="1010260"/>
              <a:chOff x="9499303" y="4189382"/>
              <a:chExt cx="886033" cy="815488"/>
            </a:xfrm>
          </p:grpSpPr>
          <p:sp>
            <p:nvSpPr>
              <p:cNvPr id="16" name="Freeform: Shape 229">
                <a:extLst>
                  <a:ext uri="{FF2B5EF4-FFF2-40B4-BE49-F238E27FC236}">
                    <a16:creationId xmlns:a16="http://schemas.microsoft.com/office/drawing/2014/main" id="{A720D62D-A41D-1741-8F8E-21BEFC1F9B24}"/>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Shape 230">
                <a:extLst>
                  <a:ext uri="{FF2B5EF4-FFF2-40B4-BE49-F238E27FC236}">
                    <a16:creationId xmlns:a16="http://schemas.microsoft.com/office/drawing/2014/main" id="{15E751A5-781A-0A43-8551-7879AB66698A}"/>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DA698487-88A1-C146-AE4B-AB04BAEE96D4}"/>
              </a:ext>
            </a:extLst>
          </p:cNvPr>
          <p:cNvGrpSpPr/>
          <p:nvPr/>
        </p:nvGrpSpPr>
        <p:grpSpPr>
          <a:xfrm>
            <a:off x="8495169" y="2324466"/>
            <a:ext cx="3169917" cy="3538847"/>
            <a:chOff x="515692" y="2096328"/>
            <a:chExt cx="3169917" cy="3538847"/>
          </a:xfrm>
        </p:grpSpPr>
        <p:sp>
          <p:nvSpPr>
            <p:cNvPr id="19" name="Rectangle 18">
              <a:extLst>
                <a:ext uri="{FF2B5EF4-FFF2-40B4-BE49-F238E27FC236}">
                  <a16:creationId xmlns:a16="http://schemas.microsoft.com/office/drawing/2014/main" id="{AC487415-B8EB-F745-B13F-B385960A35D6}"/>
                </a:ext>
              </a:extLst>
            </p:cNvPr>
            <p:cNvSpPr/>
            <p:nvPr/>
          </p:nvSpPr>
          <p:spPr bwMode="auto">
            <a:xfrm>
              <a:off x="515692"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C82175E-FE05-4B66-AE1B-CD8C67DD6803}"/>
                </a:ext>
              </a:extLst>
            </p:cNvPr>
            <p:cNvSpPr/>
            <p:nvPr/>
          </p:nvSpPr>
          <p:spPr>
            <a:xfrm>
              <a:off x="677431" y="2331269"/>
              <a:ext cx="2940019" cy="355482"/>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Azure SQL Database</a:t>
              </a:r>
              <a:endParaRPr kumimoji="0" lang="en-US" sz="2400" b="0"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571857" y="4559205"/>
              <a:ext cx="3026884" cy="845689"/>
            </a:xfrm>
            <a:prstGeom prst="rect">
              <a:avLst/>
            </a:prstGeom>
          </p:spPr>
          <p:txBody>
            <a:bodyPr vert="horz" wrap="square" lIns="91427" tIns="45713" rIns="91427" bIns="45713"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79"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Best for modern cloud applications. Hyperscale and serverless options are available</a:t>
              </a:r>
            </a:p>
          </p:txBody>
        </p:sp>
        <p:grpSp>
          <p:nvGrpSpPr>
            <p:cNvPr id="6" name="Group 5">
              <a:extLst>
                <a:ext uri="{FF2B5EF4-FFF2-40B4-BE49-F238E27FC236}">
                  <a16:creationId xmlns:a16="http://schemas.microsoft.com/office/drawing/2014/main" id="{10E90D20-D1C2-B448-91A2-0327316EFAD7}"/>
                </a:ext>
              </a:extLst>
            </p:cNvPr>
            <p:cNvGrpSpPr/>
            <p:nvPr/>
          </p:nvGrpSpPr>
          <p:grpSpPr>
            <a:xfrm>
              <a:off x="1564831" y="3226006"/>
              <a:ext cx="1169749" cy="1077456"/>
              <a:chOff x="1535739" y="2566592"/>
              <a:chExt cx="1169749" cy="1077456"/>
            </a:xfrm>
          </p:grpSpPr>
          <p:sp>
            <p:nvSpPr>
              <p:cNvPr id="20" name="Freeform: Shape 132">
                <a:extLst>
                  <a:ext uri="{FF2B5EF4-FFF2-40B4-BE49-F238E27FC236}">
                    <a16:creationId xmlns:a16="http://schemas.microsoft.com/office/drawing/2014/main" id="{EE7A090A-FA05-B743-A86D-797FA0808B41}"/>
                  </a:ext>
                </a:extLst>
              </p:cNvPr>
              <p:cNvSpPr/>
              <p:nvPr/>
            </p:nvSpPr>
            <p:spPr bwMode="auto">
              <a:xfrm flipH="1">
                <a:off x="1535739" y="2566592"/>
                <a:ext cx="721241" cy="942084"/>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24" name="Freeform 46">
                <a:extLst>
                  <a:ext uri="{FF2B5EF4-FFF2-40B4-BE49-F238E27FC236}">
                    <a16:creationId xmlns:a16="http://schemas.microsoft.com/office/drawing/2014/main" id="{DF47D6F8-0BD4-4B49-BDEF-0DBCBC334794}"/>
                  </a:ext>
                </a:extLst>
              </p:cNvPr>
              <p:cNvSpPr>
                <a:spLocks/>
              </p:cNvSpPr>
              <p:nvPr/>
            </p:nvSpPr>
            <p:spPr bwMode="auto">
              <a:xfrm>
                <a:off x="1965499"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8" name="Straight Connector 7">
            <a:extLst>
              <a:ext uri="{FF2B5EF4-FFF2-40B4-BE49-F238E27FC236}">
                <a16:creationId xmlns:a16="http://schemas.microsoft.com/office/drawing/2014/main" id="{77596B4F-0052-2C42-AADE-C6325CC06D14}"/>
              </a:ext>
            </a:extLst>
          </p:cNvPr>
          <p:cNvCxnSpPr>
            <a:cxnSpLocks/>
          </p:cNvCxnSpPr>
          <p:nvPr/>
        </p:nvCxnSpPr>
        <p:spPr>
          <a:xfrm>
            <a:off x="4641967" y="6172071"/>
            <a:ext cx="696481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0D1AB3-2B6A-F94B-A985-2E8B4735F35C}"/>
              </a:ext>
            </a:extLst>
          </p:cNvPr>
          <p:cNvCxnSpPr>
            <a:cxnSpLocks/>
          </p:cNvCxnSpPr>
          <p:nvPr/>
        </p:nvCxnSpPr>
        <p:spPr>
          <a:xfrm>
            <a:off x="723900" y="6172071"/>
            <a:ext cx="317071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4598B737-2655-9341-8001-F0B55BFAD576}"/>
              </a:ext>
            </a:extLst>
          </p:cNvPr>
          <p:cNvSpPr txBox="1">
            <a:spLocks/>
          </p:cNvSpPr>
          <p:nvPr/>
        </p:nvSpPr>
        <p:spPr>
          <a:xfrm>
            <a:off x="588263" y="457202"/>
            <a:ext cx="11018520"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Azure SQL</a:t>
            </a:r>
          </a:p>
        </p:txBody>
      </p:sp>
      <p:grpSp>
        <p:nvGrpSpPr>
          <p:cNvPr id="11" name="Group 10">
            <a:extLst>
              <a:ext uri="{FF2B5EF4-FFF2-40B4-BE49-F238E27FC236}">
                <a16:creationId xmlns:a16="http://schemas.microsoft.com/office/drawing/2014/main" id="{17049D74-722E-B047-9922-806507BECA59}"/>
              </a:ext>
            </a:extLst>
          </p:cNvPr>
          <p:cNvGrpSpPr/>
          <p:nvPr/>
        </p:nvGrpSpPr>
        <p:grpSpPr>
          <a:xfrm>
            <a:off x="4641967" y="2324466"/>
            <a:ext cx="3169917" cy="3538847"/>
            <a:chOff x="4510020" y="2096328"/>
            <a:chExt cx="3169917" cy="3538847"/>
          </a:xfrm>
        </p:grpSpPr>
        <p:sp>
          <p:nvSpPr>
            <p:cNvPr id="47" name="Rectangle 46">
              <a:extLst>
                <a:ext uri="{FF2B5EF4-FFF2-40B4-BE49-F238E27FC236}">
                  <a16:creationId xmlns:a16="http://schemas.microsoft.com/office/drawing/2014/main" id="{4E16E683-E2B7-2D4F-9DE6-1BE82ACF176B}"/>
                </a:ext>
              </a:extLst>
            </p:cNvPr>
            <p:cNvSpPr/>
            <p:nvPr/>
          </p:nvSpPr>
          <p:spPr bwMode="auto">
            <a:xfrm>
              <a:off x="4510020"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45AAFA19-BF4C-AA42-9924-5331CFC24367}"/>
                </a:ext>
              </a:extLst>
            </p:cNvPr>
            <p:cNvGrpSpPr/>
            <p:nvPr/>
          </p:nvGrpSpPr>
          <p:grpSpPr>
            <a:xfrm>
              <a:off x="5424873" y="3272472"/>
              <a:ext cx="1299814" cy="1030990"/>
              <a:chOff x="5297652" y="2613058"/>
              <a:chExt cx="1299814" cy="1030990"/>
            </a:xfrm>
          </p:grpSpPr>
          <p:grpSp>
            <p:nvGrpSpPr>
              <p:cNvPr id="25" name="Group 96">
                <a:extLst>
                  <a:ext uri="{FF2B5EF4-FFF2-40B4-BE49-F238E27FC236}">
                    <a16:creationId xmlns:a16="http://schemas.microsoft.com/office/drawing/2014/main" id="{0C4ED214-1232-7644-82B9-83070B18E11B}"/>
                  </a:ext>
                </a:extLst>
              </p:cNvPr>
              <p:cNvGrpSpPr>
                <a:grpSpLocks noChangeAspect="1"/>
              </p:cNvGrpSpPr>
              <p:nvPr/>
            </p:nvGrpSpPr>
            <p:grpSpPr bwMode="auto">
              <a:xfrm>
                <a:off x="5297652" y="2613058"/>
                <a:ext cx="907325" cy="849151"/>
                <a:chOff x="2208" y="2791"/>
                <a:chExt cx="312" cy="292"/>
              </a:xfrm>
            </p:grpSpPr>
            <p:sp>
              <p:nvSpPr>
                <p:cNvPr id="26" name="Rectangle 98">
                  <a:extLst>
                    <a:ext uri="{FF2B5EF4-FFF2-40B4-BE49-F238E27FC236}">
                      <a16:creationId xmlns:a16="http://schemas.microsoft.com/office/drawing/2014/main" id="{0CCEC11E-0779-C840-8257-7DD57C624ADC}"/>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99">
                  <a:extLst>
                    <a:ext uri="{FF2B5EF4-FFF2-40B4-BE49-F238E27FC236}">
                      <a16:creationId xmlns:a16="http://schemas.microsoft.com/office/drawing/2014/main" id="{13E360F8-8D12-0E41-9DC7-81BCA3E032A2}"/>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100">
                  <a:extLst>
                    <a:ext uri="{FF2B5EF4-FFF2-40B4-BE49-F238E27FC236}">
                      <a16:creationId xmlns:a16="http://schemas.microsoft.com/office/drawing/2014/main" id="{0971E18A-0DED-1340-947F-5598A4DAF01C}"/>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101">
                  <a:extLst>
                    <a:ext uri="{FF2B5EF4-FFF2-40B4-BE49-F238E27FC236}">
                      <a16:creationId xmlns:a16="http://schemas.microsoft.com/office/drawing/2014/main" id="{28C3E995-875D-B842-B78C-EA23318DF342}"/>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Oval 102">
                  <a:extLst>
                    <a:ext uri="{FF2B5EF4-FFF2-40B4-BE49-F238E27FC236}">
                      <a16:creationId xmlns:a16="http://schemas.microsoft.com/office/drawing/2014/main" id="{A2741F0B-437F-2942-8615-0C5D3CE7710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103">
                  <a:extLst>
                    <a:ext uri="{FF2B5EF4-FFF2-40B4-BE49-F238E27FC236}">
                      <a16:creationId xmlns:a16="http://schemas.microsoft.com/office/drawing/2014/main" id="{12C973B1-1D2E-DC41-BAA4-9962B917FD4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Oval 104">
                  <a:extLst>
                    <a:ext uri="{FF2B5EF4-FFF2-40B4-BE49-F238E27FC236}">
                      <a16:creationId xmlns:a16="http://schemas.microsoft.com/office/drawing/2014/main" id="{138BD26B-52A6-9146-8F96-0F78673EB1F4}"/>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105">
                  <a:extLst>
                    <a:ext uri="{FF2B5EF4-FFF2-40B4-BE49-F238E27FC236}">
                      <a16:creationId xmlns:a16="http://schemas.microsoft.com/office/drawing/2014/main" id="{EB0B5E29-32DC-954F-899C-937C878EFB2E}"/>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Oval 106">
                  <a:extLst>
                    <a:ext uri="{FF2B5EF4-FFF2-40B4-BE49-F238E27FC236}">
                      <a16:creationId xmlns:a16="http://schemas.microsoft.com/office/drawing/2014/main" id="{AA1B46C3-AC7C-1645-A055-681F2C163C2E}"/>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107">
                  <a:extLst>
                    <a:ext uri="{FF2B5EF4-FFF2-40B4-BE49-F238E27FC236}">
                      <a16:creationId xmlns:a16="http://schemas.microsoft.com/office/drawing/2014/main" id="{96B2B6B0-7780-F848-8D95-D50307B55C8D}"/>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Oval 108">
                  <a:extLst>
                    <a:ext uri="{FF2B5EF4-FFF2-40B4-BE49-F238E27FC236}">
                      <a16:creationId xmlns:a16="http://schemas.microsoft.com/office/drawing/2014/main" id="{ABC7F1B6-CB90-DC43-B3D6-6C45F71AAA8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Oval 109">
                  <a:extLst>
                    <a:ext uri="{FF2B5EF4-FFF2-40B4-BE49-F238E27FC236}">
                      <a16:creationId xmlns:a16="http://schemas.microsoft.com/office/drawing/2014/main" id="{57254ED9-6C83-CE4D-97E7-D1CF8FB12404}"/>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110">
                  <a:extLst>
                    <a:ext uri="{FF2B5EF4-FFF2-40B4-BE49-F238E27FC236}">
                      <a16:creationId xmlns:a16="http://schemas.microsoft.com/office/drawing/2014/main" id="{DD92BC7C-220C-9646-B879-6C3422520DFC}"/>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Oval 111">
                  <a:extLst>
                    <a:ext uri="{FF2B5EF4-FFF2-40B4-BE49-F238E27FC236}">
                      <a16:creationId xmlns:a16="http://schemas.microsoft.com/office/drawing/2014/main" id="{D8BD243A-23C5-B249-A5B0-BF8D6D6F7217}"/>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112">
                  <a:extLst>
                    <a:ext uri="{FF2B5EF4-FFF2-40B4-BE49-F238E27FC236}">
                      <a16:creationId xmlns:a16="http://schemas.microsoft.com/office/drawing/2014/main" id="{06E91740-23B4-2646-AD68-41D133C37EA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Oval 113">
                  <a:extLst>
                    <a:ext uri="{FF2B5EF4-FFF2-40B4-BE49-F238E27FC236}">
                      <a16:creationId xmlns:a16="http://schemas.microsoft.com/office/drawing/2014/main" id="{BD3D5797-C041-3041-8D20-C57DE3A11FB9}"/>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Freeform 46">
                <a:extLst>
                  <a:ext uri="{FF2B5EF4-FFF2-40B4-BE49-F238E27FC236}">
                    <a16:creationId xmlns:a16="http://schemas.microsoft.com/office/drawing/2014/main" id="{A96D44B0-BF4E-5048-A8D5-BFEA63AF7407}"/>
                  </a:ext>
                </a:extLst>
              </p:cNvPr>
              <p:cNvSpPr>
                <a:spLocks/>
              </p:cNvSpPr>
              <p:nvPr/>
            </p:nvSpPr>
            <p:spPr bwMode="auto">
              <a:xfrm>
                <a:off x="5857477"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25623D97-ABAD-DB4B-B77F-361FA0F509FD}"/>
                </a:ext>
              </a:extLst>
            </p:cNvPr>
            <p:cNvSpPr/>
            <p:nvPr/>
          </p:nvSpPr>
          <p:spPr>
            <a:xfrm>
              <a:off x="4669294" y="2331269"/>
              <a:ext cx="2888004" cy="618631"/>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Azure SQL Database managed instance</a:t>
              </a:r>
              <a:endParaRPr kumimoji="0" lang="en-US" sz="2400" b="0"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endParaRPr>
            </a:p>
          </p:txBody>
        </p:sp>
        <p:sp>
          <p:nvSpPr>
            <p:cNvPr id="52" name="Rectangle 51">
              <a:extLst>
                <a:ext uri="{FF2B5EF4-FFF2-40B4-BE49-F238E27FC236}">
                  <a16:creationId xmlns:a16="http://schemas.microsoft.com/office/drawing/2014/main" id="{40D8CC45-EBDB-3743-934A-2029367DB118}"/>
                </a:ext>
              </a:extLst>
            </p:cNvPr>
            <p:cNvSpPr/>
            <p:nvPr/>
          </p:nvSpPr>
          <p:spPr>
            <a:xfrm>
              <a:off x="4772890" y="4559204"/>
              <a:ext cx="2680810" cy="584761"/>
            </a:xfrm>
            <a:prstGeom prst="rect">
              <a:avLst/>
            </a:prstGeom>
          </p:spPr>
          <p:txBody>
            <a:bodyPr wrap="square" lIns="91427" tIns="45713" rIns="91427" bIns="45713" anchor="t">
              <a:spAutoFit/>
            </a:bodyPr>
            <a:lstStyle/>
            <a:p>
              <a:pPr marL="0" marR="0" lvl="0" indent="0" algn="ctr" defTabSz="914179"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mn-cs"/>
                </a:rPr>
                <a:t>Best for most lift-and-shift migrations to the cloud</a:t>
              </a:r>
            </a:p>
          </p:txBody>
        </p:sp>
      </p:grpSp>
    </p:spTree>
    <p:extLst>
      <p:ext uri="{BB962C8B-B14F-4D97-AF65-F5344CB8AC3E}">
        <p14:creationId xmlns:p14="http://schemas.microsoft.com/office/powerpoint/2010/main" val="3422855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Dynamic Management Views</a:t>
            </a:r>
          </a:p>
        </p:txBody>
      </p:sp>
      <p:graphicFrame>
        <p:nvGraphicFramePr>
          <p:cNvPr id="4" name="Diagram 3">
            <a:extLst>
              <a:ext uri="{FF2B5EF4-FFF2-40B4-BE49-F238E27FC236}">
                <a16:creationId xmlns:a16="http://schemas.microsoft.com/office/drawing/2014/main" id="{BC58EF5B-5411-4FC7-85CD-FB23E1ECF4AF}"/>
              </a:ext>
            </a:extLst>
          </p:cNvPr>
          <p:cNvGraphicFramePr/>
          <p:nvPr/>
        </p:nvGraphicFramePr>
        <p:xfrm>
          <a:off x="586740" y="1302163"/>
          <a:ext cx="11018520" cy="2733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4" name="Rectangle 63">
            <a:extLst>
              <a:ext uri="{FF2B5EF4-FFF2-40B4-BE49-F238E27FC236}">
                <a16:creationId xmlns:a16="http://schemas.microsoft.com/office/drawing/2014/main" id="{983655EC-C49C-4969-ACE8-EB1C38C7461C}"/>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Capabilities – Configuring</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Maintaining</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Monitoring and troubleshooting</a:t>
            </a:r>
            <a:r>
              <a:rPr kumimoji="0" lang="en-US" sz="1100" b="0" i="0" u="none" strike="noStrike" kern="0" cap="none" spc="0" normalizeH="0" baseline="0" noProof="0" dirty="0">
                <a:ln>
                  <a:noFill/>
                </a:ln>
                <a:solidFill>
                  <a:srgbClr val="0078D4"/>
                </a:solidFill>
                <a:effectLst/>
                <a:uLnTx/>
                <a:uFillTx/>
                <a:latin typeface="Segoe UI"/>
                <a:ea typeface="Segoe UI Semibold" charset="0"/>
                <a:cs typeface="Segoe UI Semibold" charset="0"/>
              </a:rPr>
              <a:t> </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a:t>
            </a: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Scenarios</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Intelligence</a:t>
            </a:r>
          </a:p>
        </p:txBody>
      </p:sp>
      <p:graphicFrame>
        <p:nvGraphicFramePr>
          <p:cNvPr id="6" name="Diagram 5">
            <a:extLst>
              <a:ext uri="{FF2B5EF4-FFF2-40B4-BE49-F238E27FC236}">
                <a16:creationId xmlns:a16="http://schemas.microsoft.com/office/drawing/2014/main" id="{0223F842-EA8F-40E6-AB33-93381D30F48C}"/>
              </a:ext>
            </a:extLst>
          </p:cNvPr>
          <p:cNvGraphicFramePr/>
          <p:nvPr/>
        </p:nvGraphicFramePr>
        <p:xfrm>
          <a:off x="586740" y="4326184"/>
          <a:ext cx="11018520" cy="1812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677539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dirty="0"/>
              <a:t>Extended Events with Azure SQL</a:t>
            </a:r>
          </a:p>
        </p:txBody>
      </p:sp>
      <p:graphicFrame>
        <p:nvGraphicFramePr>
          <p:cNvPr id="4" name="Diagram 3">
            <a:extLst>
              <a:ext uri="{FF2B5EF4-FFF2-40B4-BE49-F238E27FC236}">
                <a16:creationId xmlns:a16="http://schemas.microsoft.com/office/drawing/2014/main" id="{BBE860CB-991E-40C3-B764-96B6DAB73D1A}"/>
              </a:ext>
            </a:extLst>
          </p:cNvPr>
          <p:cNvGraphicFramePr/>
          <p:nvPr/>
        </p:nvGraphicFramePr>
        <p:xfrm>
          <a:off x="1685847" y="1608542"/>
          <a:ext cx="9156324" cy="4106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B73C2554-7AF1-4915-AE35-3C60410D6C5B}"/>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Capabilities – Configuring</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Maintaining</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Monitoring and troubleshooting</a:t>
            </a:r>
            <a:r>
              <a:rPr kumimoji="0" lang="en-US" sz="1100" b="0" i="0" u="none" strike="noStrike" kern="0" cap="none" spc="0" normalizeH="0" baseline="0" noProof="0" dirty="0">
                <a:ln>
                  <a:noFill/>
                </a:ln>
                <a:solidFill>
                  <a:srgbClr val="0078D4"/>
                </a:solidFill>
                <a:effectLst/>
                <a:uLnTx/>
                <a:uFillTx/>
                <a:latin typeface="Segoe UI"/>
                <a:ea typeface="Segoe UI Semibold" charset="0"/>
                <a:cs typeface="Segoe UI Semibold" charset="0"/>
              </a:rPr>
              <a:t> </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a:t>
            </a: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Scenarios</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Intelligence</a:t>
            </a:r>
          </a:p>
        </p:txBody>
      </p:sp>
    </p:spTree>
    <p:extLst>
      <p:ext uri="{BB962C8B-B14F-4D97-AF65-F5344CB8AC3E}">
        <p14:creationId xmlns:p14="http://schemas.microsoft.com/office/powerpoint/2010/main" val="7232004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388541" y="2028332"/>
            <a:ext cx="4443180" cy="3077766"/>
          </a:xfrm>
        </p:spPr>
        <p:txBody>
          <a:bodyPr/>
          <a:lstStyle/>
          <a:p>
            <a:pPr marL="457200" indent="-457200">
              <a:buFont typeface="Arial" panose="020B0604020202020204" pitchFamily="34" charset="0"/>
              <a:buChar char="•"/>
            </a:pPr>
            <a:r>
              <a:rPr lang="en-US" sz="2000" dirty="0"/>
              <a:t>Built into the Query Processor</a:t>
            </a:r>
          </a:p>
          <a:p>
            <a:pPr marL="457200" indent="-457200">
              <a:buFont typeface="Arial" panose="020B0604020202020204" pitchFamily="34" charset="0"/>
              <a:buChar char="•"/>
            </a:pPr>
            <a:r>
              <a:rPr lang="en-US" sz="2000" dirty="0"/>
              <a:t>Adapt to different workloads to </a:t>
            </a:r>
            <a:r>
              <a:rPr lang="en-US" sz="2000" b="1" dirty="0"/>
              <a:t>improve performance with no code changes</a:t>
            </a:r>
          </a:p>
          <a:p>
            <a:pPr marL="457200" indent="-457200">
              <a:buFont typeface="Arial" panose="020B0604020202020204" pitchFamily="34" charset="0"/>
              <a:buChar char="•"/>
            </a:pPr>
            <a:r>
              <a:rPr lang="en-US" sz="2000" dirty="0"/>
              <a:t>Enabled through Database Compatibility Level</a:t>
            </a:r>
          </a:p>
          <a:p>
            <a:pPr marL="457200" indent="-457200">
              <a:buFont typeface="Arial" panose="020B0604020202020204" pitchFamily="34" charset="0"/>
              <a:buChar char="•"/>
            </a:pPr>
            <a:r>
              <a:rPr lang="en-US" sz="2000" dirty="0"/>
              <a:t>Adaptive QP = dbcompat 140</a:t>
            </a:r>
          </a:p>
          <a:p>
            <a:pPr marL="457200" indent="-457200">
              <a:buFont typeface="Arial" panose="020B0604020202020204" pitchFamily="34" charset="0"/>
              <a:buChar char="•"/>
            </a:pPr>
            <a:r>
              <a:rPr lang="en-US" sz="2000" dirty="0"/>
              <a:t>Bold = dbcompat 150</a:t>
            </a:r>
            <a:endParaRPr lang="en-US" sz="2000" baseline="30000" dirty="0"/>
          </a:p>
          <a:p>
            <a:pPr marL="457200" indent="-457200">
              <a:buFont typeface="Arial" panose="020B0604020202020204" pitchFamily="34" charset="0"/>
              <a:buChar char="•"/>
            </a:pPr>
            <a:endParaRPr lang="en-US" sz="2000" dirty="0"/>
          </a:p>
        </p:txBody>
      </p:sp>
      <p:sp useBgFill="1">
        <p:nvSpPr>
          <p:cNvPr id="4" name="Rectangle 3">
            <a:extLst>
              <a:ext uri="{FF2B5EF4-FFF2-40B4-BE49-F238E27FC236}">
                <a16:creationId xmlns:a16="http://schemas.microsoft.com/office/drawing/2014/main" id="{6EFCAA0A-B0FD-469E-BE3D-2F4735D31D9B}"/>
              </a:ext>
            </a:extLst>
          </p:cNvPr>
          <p:cNvSpPr/>
          <p:nvPr/>
        </p:nvSpPr>
        <p:spPr>
          <a:xfrm>
            <a:off x="7724716" y="1724804"/>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487920" y="2550142"/>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511203" y="4536948"/>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352578" y="4536948"/>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212579" y="4536948"/>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6634180" y="2550142"/>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8926700" y="2550142"/>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511202" y="35929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6647612" y="3594014"/>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7784022" y="3594014"/>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8920431" y="3594014"/>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7780440" y="2550142"/>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471968" y="3139680"/>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374227" y="2798642"/>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6942432" y="2230437"/>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033189" y="31396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7792394" y="4023333"/>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362393" y="4028364"/>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033189" y="4083681"/>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325708" y="257623"/>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525413" y="1749848"/>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098544" y="2322976"/>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8671674" y="1749846"/>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072959" y="2550142"/>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280517" y="6034334"/>
            <a:ext cx="5207403"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a:t>
            </a: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Approximate Count Distinct does not require dbcompat level</a:t>
            </a:r>
          </a:p>
        </p:txBody>
      </p:sp>
      <p:sp>
        <p:nvSpPr>
          <p:cNvPr id="31" name="Rectangle 30">
            <a:extLst>
              <a:ext uri="{FF2B5EF4-FFF2-40B4-BE49-F238E27FC236}">
                <a16:creationId xmlns:a16="http://schemas.microsoft.com/office/drawing/2014/main" id="{DA4C0D68-BDE5-4A92-8EBD-6BFF1BD78885}"/>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75757A"/>
                </a:solidFill>
                <a:effectLst/>
                <a:uLnTx/>
                <a:uFillTx/>
                <a:latin typeface="Segoe UI Semibold"/>
                <a:ea typeface="+mn-ea"/>
                <a:cs typeface="Segoe UI Semibold" charset="0"/>
              </a:rPr>
              <a:t>Capabilities</a:t>
            </a: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 – Configuring</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Maintaining</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Monitoring and troubleshooting</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dirty="0">
                <a:ln>
                  <a:noFill/>
                </a:ln>
                <a:solidFill>
                  <a:srgbClr val="75757A"/>
                </a:solidFill>
                <a:effectLst/>
                <a:uLnTx/>
                <a:uFillTx/>
                <a:latin typeface="Segoe UI Semibold"/>
                <a:ea typeface="Segoe UI Semibold" charset="0"/>
                <a:cs typeface="Segoe UI Semibold" charset="0"/>
              </a:rPr>
              <a:t>Scenarios</a:t>
            </a:r>
            <a:r>
              <a:rPr kumimoji="0" lang="en-US" sz="1100" b="0" i="0" u="none" strike="noStrike" kern="0" cap="none" spc="0" normalizeH="0" baseline="0" noProof="0" dirty="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Intelligence</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007102" y="2622532"/>
            <a:ext cx="137858" cy="20518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dirty="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303799" y="6327678"/>
            <a:ext cx="5207403"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2 Not currently available with Azure SQL Database</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30" name="TextBox 29">
            <a:extLst>
              <a:ext uri="{FF2B5EF4-FFF2-40B4-BE49-F238E27FC236}">
                <a16:creationId xmlns:a16="http://schemas.microsoft.com/office/drawing/2014/main" id="{13B0C414-7809-4274-94DA-BCD4993C9F35}"/>
              </a:ext>
            </a:extLst>
          </p:cNvPr>
          <p:cNvSpPr txBox="1"/>
          <p:nvPr/>
        </p:nvSpPr>
        <p:spPr>
          <a:xfrm>
            <a:off x="9913580" y="3682204"/>
            <a:ext cx="92974" cy="20518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spTree>
    <p:extLst>
      <p:ext uri="{BB962C8B-B14F-4D97-AF65-F5344CB8AC3E}">
        <p14:creationId xmlns:p14="http://schemas.microsoft.com/office/powerpoint/2010/main" val="8884603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453227" y="1967088"/>
            <a:ext cx="3765044" cy="3693319"/>
          </a:xfrm>
        </p:spPr>
        <p:txBody>
          <a:bodyPr/>
          <a:lstStyle/>
          <a:p>
            <a:pPr marL="457200" indent="-457200">
              <a:buFont typeface="Arial" panose="020B0604020202020204" pitchFamily="34" charset="0"/>
              <a:buChar char="•"/>
            </a:pPr>
            <a:r>
              <a:rPr lang="en-US" sz="2000" dirty="0"/>
              <a:t>Continuous performance plan monitoring and analysis</a:t>
            </a:r>
          </a:p>
          <a:p>
            <a:pPr marL="457200" indent="-457200">
              <a:buFont typeface="Arial" panose="020B0604020202020204" pitchFamily="34" charset="0"/>
              <a:buChar char="•"/>
            </a:pPr>
            <a:r>
              <a:rPr lang="en-US" sz="2000" dirty="0"/>
              <a:t>Based on Query Store</a:t>
            </a:r>
          </a:p>
          <a:p>
            <a:pPr marL="457200" indent="-457200">
              <a:buFont typeface="Arial" panose="020B0604020202020204" pitchFamily="34" charset="0"/>
              <a:buChar char="•"/>
            </a:pPr>
            <a:r>
              <a:rPr lang="en-US" sz="2000" dirty="0"/>
              <a:t>Detect and fix problematic plans based on regressions</a:t>
            </a:r>
          </a:p>
          <a:p>
            <a:pPr marL="457200" indent="-457200">
              <a:buFont typeface="Arial" panose="020B0604020202020204" pitchFamily="34" charset="0"/>
              <a:buChar char="•"/>
            </a:pPr>
            <a:r>
              <a:rPr lang="en-US" sz="2000" b="1" i="1" dirty="0"/>
              <a:t>Fix</a:t>
            </a:r>
            <a:r>
              <a:rPr lang="en-US" sz="2000" dirty="0"/>
              <a:t> ON by default for Azure SQL</a:t>
            </a:r>
          </a:p>
          <a:p>
            <a:pPr marL="457200" indent="-457200">
              <a:buFont typeface="Arial" panose="020B0604020202020204" pitchFamily="34" charset="0"/>
              <a:buChar char="•"/>
            </a:pPr>
            <a:r>
              <a:rPr lang="en-US" sz="2000" dirty="0"/>
              <a:t>Part of </a:t>
            </a:r>
            <a:r>
              <a:rPr lang="en-US" sz="2000" i="1" dirty="0"/>
              <a:t>Automatic Tuning </a:t>
            </a:r>
            <a:r>
              <a:rPr lang="en-US" sz="2000" dirty="0"/>
              <a:t>family</a:t>
            </a:r>
          </a:p>
          <a:p>
            <a:pPr marL="457200" indent="-457200">
              <a:buFont typeface="Arial" panose="020B0604020202020204" pitchFamily="34" charset="0"/>
              <a:buChar char="•"/>
            </a:pPr>
            <a:r>
              <a:rPr lang="en-US" sz="2000" dirty="0"/>
              <a:t>Results only exposed through DMV</a:t>
            </a:r>
          </a:p>
        </p:txBody>
      </p:sp>
      <p:sp>
        <p:nvSpPr>
          <p:cNvPr id="4" name="Rectangle 3">
            <a:extLst>
              <a:ext uri="{FF2B5EF4-FFF2-40B4-BE49-F238E27FC236}">
                <a16:creationId xmlns:a16="http://schemas.microsoft.com/office/drawing/2014/main" id="{F70F2EB6-FD94-4A25-9084-1231C39169B2}"/>
              </a:ext>
            </a:extLst>
          </p:cNvPr>
          <p:cNvSpPr/>
          <p:nvPr/>
        </p:nvSpPr>
        <p:spPr bwMode="auto">
          <a:xfrm>
            <a:off x="5314505" y="4472680"/>
            <a:ext cx="132660" cy="953189"/>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569898" y="4776609"/>
            <a:ext cx="132660" cy="649260"/>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825292" y="4904287"/>
            <a:ext cx="132660" cy="521582"/>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080686" y="4741914"/>
            <a:ext cx="132660" cy="683955"/>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336080" y="4514315"/>
            <a:ext cx="132660" cy="911554"/>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591473" y="4808528"/>
            <a:ext cx="132660" cy="617341"/>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846867" y="4719334"/>
            <a:ext cx="132660" cy="706535"/>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02261" y="4888646"/>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357655" y="4741913"/>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613048" y="4963433"/>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868442" y="4741913"/>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123836" y="4565801"/>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379230" y="2679851"/>
            <a:ext cx="132660" cy="274601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634624" y="2196488"/>
            <a:ext cx="132660" cy="3229383"/>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890017" y="1803014"/>
            <a:ext cx="132660" cy="3622856"/>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145411" y="2089639"/>
            <a:ext cx="132660" cy="3336231"/>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00805" y="1713125"/>
            <a:ext cx="132660" cy="3712745"/>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656199" y="1587620"/>
            <a:ext cx="132660" cy="3838250"/>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9911592" y="4565801"/>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166986" y="4665210"/>
            <a:ext cx="132660" cy="760659"/>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422380" y="4741913"/>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677774" y="4963433"/>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0933167" y="4888646"/>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188554" y="4701293"/>
            <a:ext cx="132660" cy="72457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216061" y="2631761"/>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216061" y="5425869"/>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567989" y="3974499"/>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732227" y="5471688"/>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264588" y="5471688"/>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796950" y="5471688"/>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329311" y="5471688"/>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341662" y="5861665"/>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540504" y="5746743"/>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810127" y="5746743"/>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794015" y="5678799"/>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43" name="Rectangle 42">
            <a:extLst>
              <a:ext uri="{FF2B5EF4-FFF2-40B4-BE49-F238E27FC236}">
                <a16:creationId xmlns:a16="http://schemas.microsoft.com/office/drawing/2014/main" id="{3D19E7FC-5881-4A80-8381-CDB1F08B935C}"/>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Capabilities – Configuring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Maintaining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Monitoring and troubleshooting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Scenarios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Intelligence</a:t>
            </a:r>
          </a:p>
        </p:txBody>
      </p:sp>
    </p:spTree>
    <p:extLst>
      <p:ext uri="{BB962C8B-B14F-4D97-AF65-F5344CB8AC3E}">
        <p14:creationId xmlns:p14="http://schemas.microsoft.com/office/powerpoint/2010/main" val="33137738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86740" y="302261"/>
            <a:ext cx="11018520" cy="553998"/>
          </a:xfrm>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336750" y="2564478"/>
            <a:ext cx="4045245" cy="2031325"/>
          </a:xfrm>
        </p:spPr>
        <p:txBody>
          <a:bodyPr/>
          <a:lstStyle/>
          <a:p>
            <a:pPr marL="457200" indent="-457200">
              <a:buFont typeface="Arial" panose="020B0604020202020204" pitchFamily="34" charset="0"/>
              <a:buChar char="•"/>
            </a:pPr>
            <a:r>
              <a:rPr lang="en-US" sz="2000" dirty="0"/>
              <a:t>Index Recommendations</a:t>
            </a:r>
          </a:p>
          <a:p>
            <a:pPr marL="457200" indent="-457200">
              <a:buFont typeface="Arial" panose="020B0604020202020204" pitchFamily="34" charset="0"/>
              <a:buChar char="•"/>
            </a:pPr>
            <a:r>
              <a:rPr lang="en-US" sz="2000" dirty="0"/>
              <a:t>ML approach based on DMVs and Query Store</a:t>
            </a:r>
          </a:p>
          <a:p>
            <a:pPr marL="457200" indent="-457200">
              <a:buFont typeface="Arial" panose="020B0604020202020204" pitchFamily="34" charset="0"/>
              <a:buChar char="•"/>
            </a:pPr>
            <a:r>
              <a:rPr lang="en-US" sz="2000" dirty="0"/>
              <a:t>Parameterized Query Recommendations</a:t>
            </a:r>
          </a:p>
          <a:p>
            <a:pPr marL="457200" indent="-457200">
              <a:buFont typeface="Arial" panose="020B0604020202020204" pitchFamily="34" charset="0"/>
              <a:buChar char="•"/>
            </a:pPr>
            <a:r>
              <a:rPr lang="en-US" sz="2000" dirty="0"/>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4949685" y="4272698"/>
            <a:ext cx="5542721" cy="2252196"/>
          </a:xfrm>
          <a:prstGeom prst="rect">
            <a:avLst/>
          </a:prstGeom>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4949685" y="1113548"/>
            <a:ext cx="5943419" cy="2901861"/>
          </a:xfrm>
          <a:prstGeom prst="rect">
            <a:avLst/>
          </a:prstGeom>
        </p:spPr>
      </p:pic>
      <p:sp>
        <p:nvSpPr>
          <p:cNvPr id="9" name="Rectangle 8">
            <a:extLst>
              <a:ext uri="{FF2B5EF4-FFF2-40B4-BE49-F238E27FC236}">
                <a16:creationId xmlns:a16="http://schemas.microsoft.com/office/drawing/2014/main" id="{1B385581-1159-4381-8416-3DDAFC7B8315}"/>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Capabilities – Configuring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Maintaining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Monitoring and troubleshooting</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Scenarios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Intelligence</a:t>
            </a:r>
          </a:p>
        </p:txBody>
      </p:sp>
    </p:spTree>
    <p:extLst>
      <p:ext uri="{BB962C8B-B14F-4D97-AF65-F5344CB8AC3E}">
        <p14:creationId xmlns:p14="http://schemas.microsoft.com/office/powerpoint/2010/main" val="2434118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1490008"/>
            <a:ext cx="11400621" cy="3016210"/>
          </a:xfrm>
        </p:spPr>
        <p:txBody>
          <a:bodyPr/>
          <a:lstStyle/>
          <a:p>
            <a:r>
              <a:rPr lang="en-US" sz="2800">
                <a:solidFill>
                  <a:srgbClr val="0078D7"/>
                </a:solidFill>
              </a:rPr>
              <a:t>aka.ms/asw05</a:t>
            </a:r>
            <a:br>
              <a:rPr lang="en-US" sz="2800">
                <a:solidFill>
                  <a:srgbClr val="0078D7"/>
                </a:solidFill>
              </a:rPr>
            </a:br>
            <a:br>
              <a:rPr lang="en-US" sz="2800">
                <a:solidFill>
                  <a:srgbClr val="50E6FF"/>
                </a:solidFill>
              </a:rPr>
            </a:br>
            <a:r>
              <a:rPr lang="en-US" sz="2800">
                <a:solidFill>
                  <a:srgbClr val="50E6FF"/>
                </a:solidFill>
              </a:rPr>
              <a:t>(Bonus) Activity 1: Restore to a point in time</a:t>
            </a:r>
            <a:br>
              <a:rPr lang="en-US" sz="2800"/>
            </a:br>
            <a:br>
              <a:rPr lang="en-US" sz="2800"/>
            </a:br>
            <a:r>
              <a:rPr lang="en-US" sz="2800"/>
              <a:t>Activity 2: Basic HA in Azure SQL Database</a:t>
            </a:r>
            <a:br>
              <a:rPr lang="en-US" sz="2800"/>
            </a:br>
            <a:r>
              <a:rPr lang="en-US" sz="2800"/>
              <a:t>Activity 3: Turn-key AGs in Business critical</a:t>
            </a:r>
            <a:br>
              <a:rPr lang="en-US" sz="2800"/>
            </a:br>
            <a:r>
              <a:rPr lang="en-US" sz="2800"/>
              <a:t>Activity 4: Geo-distributed auto-failover groups with read-scale</a:t>
            </a:r>
          </a:p>
        </p:txBody>
      </p:sp>
    </p:spTree>
    <p:extLst>
      <p:ext uri="{BB962C8B-B14F-4D97-AF65-F5344CB8AC3E}">
        <p14:creationId xmlns:p14="http://schemas.microsoft.com/office/powerpoint/2010/main" val="407289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1490008"/>
            <a:ext cx="11400621" cy="3016210"/>
          </a:xfrm>
        </p:spPr>
        <p:txBody>
          <a:bodyPr/>
          <a:lstStyle/>
          <a:p>
            <a:r>
              <a:rPr lang="en-US" sz="2800">
                <a:solidFill>
                  <a:srgbClr val="0078D7"/>
                </a:solidFill>
              </a:rPr>
              <a:t>aka.ms/asw04</a:t>
            </a:r>
            <a:br>
              <a:rPr lang="en-US" sz="2800">
                <a:solidFill>
                  <a:srgbClr val="0078D7"/>
                </a:solidFill>
              </a:rPr>
            </a:br>
            <a:r>
              <a:rPr lang="en-US" sz="2800">
                <a:solidFill>
                  <a:srgbClr val="0078D7"/>
                </a:solidFill>
              </a:rPr>
              <a:t> </a:t>
            </a:r>
            <a:br>
              <a:rPr lang="en-US" sz="2800">
                <a:solidFill>
                  <a:srgbClr val="0078D7"/>
                </a:solidFill>
              </a:rPr>
            </a:br>
            <a:r>
              <a:rPr lang="en-US" sz="2800"/>
              <a:t>Activity 1: How to monitor performance in Azure SQL Database</a:t>
            </a:r>
            <a:br>
              <a:rPr lang="en-US" sz="2800"/>
            </a:br>
            <a:r>
              <a:rPr lang="en-US" sz="2800"/>
              <a:t>Activity 2: Scaling your workload performance in Azure SQL Database</a:t>
            </a:r>
            <a:br>
              <a:rPr lang="en-US" sz="2800"/>
            </a:br>
            <a:r>
              <a:rPr lang="en-US" sz="2800"/>
              <a:t>Activity 3: Optimizing application performance in Azure SQL Database</a:t>
            </a:r>
            <a:br>
              <a:rPr lang="en-US" sz="2800"/>
            </a:br>
            <a:br>
              <a:rPr lang="en-US" sz="2800"/>
            </a:br>
            <a:r>
              <a:rPr lang="en-US" sz="2800">
                <a:solidFill>
                  <a:srgbClr val="50E6FF"/>
                </a:solidFill>
              </a:rPr>
              <a:t>(Bonus) Activity 4: Using Automatic Tuning in Azure SQL Database</a:t>
            </a:r>
          </a:p>
        </p:txBody>
      </p:sp>
    </p:spTree>
    <p:extLst>
      <p:ext uri="{BB962C8B-B14F-4D97-AF65-F5344CB8AC3E}">
        <p14:creationId xmlns:p14="http://schemas.microsoft.com/office/powerpoint/2010/main" val="16452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a:t>05 – Availability</a:t>
            </a:r>
            <a:endParaRPr lang="en-US" sz="2000" spc="0">
              <a:solidFill>
                <a:schemeClr val="tx1"/>
              </a:solidFill>
            </a:endParaRPr>
          </a:p>
        </p:txBody>
      </p:sp>
    </p:spTree>
    <p:extLst>
      <p:ext uri="{BB962C8B-B14F-4D97-AF65-F5344CB8AC3E}">
        <p14:creationId xmlns:p14="http://schemas.microsoft.com/office/powerpoint/2010/main" val="4729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a:xfrm>
            <a:off x="588263" y="457200"/>
            <a:ext cx="11018520" cy="553998"/>
          </a:xfrm>
        </p:spPr>
        <p:txBody>
          <a:bodyPr/>
          <a:lstStyle/>
          <a:p>
            <a:r>
              <a:rPr lang="en-US"/>
              <a:t>Monitoring Availability</a:t>
            </a:r>
          </a:p>
        </p:txBody>
      </p:sp>
      <p:graphicFrame>
        <p:nvGraphicFramePr>
          <p:cNvPr id="5" name="Diagram 4">
            <a:extLst>
              <a:ext uri="{FF2B5EF4-FFF2-40B4-BE49-F238E27FC236}">
                <a16:creationId xmlns:a16="http://schemas.microsoft.com/office/drawing/2014/main" id="{42A6C122-600E-4492-A199-1370D30B4ECE}"/>
              </a:ext>
            </a:extLst>
          </p:cNvPr>
          <p:cNvGraphicFramePr/>
          <p:nvPr/>
        </p:nvGraphicFramePr>
        <p:xfrm>
          <a:off x="586390" y="893618"/>
          <a:ext cx="11018520" cy="59945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89E9141C-7504-42E3-9E1B-F5EDCEB85E23}"/>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Capabilities – Choices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Configure</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Monitor</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 </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Respond</a:t>
            </a:r>
            <a:endPar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endParaRPr>
          </a:p>
        </p:txBody>
      </p:sp>
    </p:spTree>
    <p:extLst>
      <p:ext uri="{BB962C8B-B14F-4D97-AF65-F5344CB8AC3E}">
        <p14:creationId xmlns:p14="http://schemas.microsoft.com/office/powerpoint/2010/main" val="7697665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a:xfrm>
            <a:off x="586390" y="228600"/>
            <a:ext cx="11018520" cy="553998"/>
          </a:xfrm>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10"/>
          </p:nvPr>
        </p:nvSpPr>
        <p:spPr>
          <a:xfrm>
            <a:off x="586390" y="929378"/>
            <a:ext cx="11018520" cy="5644622"/>
          </a:xfrm>
        </p:spPr>
        <p:txBody>
          <a:bodyPr/>
          <a:lstStyle/>
          <a:p>
            <a:pPr marL="457200" indent="-457200">
              <a:buFont typeface="Arial" panose="020B0604020202020204" pitchFamily="34" charset="0"/>
              <a:buChar char="•"/>
            </a:pPr>
            <a:r>
              <a:rPr lang="en-US" sz="1400" dirty="0"/>
              <a:t>Use Running vs Waiting as you would SQL Server</a:t>
            </a:r>
          </a:p>
          <a:p>
            <a:pPr marL="457200" indent="-457200">
              <a:buFont typeface="Arial" panose="020B0604020202020204" pitchFamily="34" charset="0"/>
              <a:buChar char="•"/>
            </a:pPr>
            <a:r>
              <a:rPr lang="en-US" sz="1400" dirty="0"/>
              <a:t>Resolve blocking and deadlocking just as you would SQL Server</a:t>
            </a:r>
          </a:p>
          <a:p>
            <a:pPr marL="457200" indent="-457200">
              <a:buFont typeface="Arial" panose="020B0604020202020204" pitchFamily="34" charset="0"/>
              <a:buChar char="•"/>
            </a:pPr>
            <a:r>
              <a:rPr lang="en-US" sz="1400" dirty="0"/>
              <a:t>High CPU typically requires query tuning or more CPUs resources</a:t>
            </a:r>
          </a:p>
          <a:p>
            <a:pPr marL="457200" indent="-457200">
              <a:buFont typeface="Arial" panose="020B0604020202020204" pitchFamily="34" charset="0"/>
              <a:buChar char="•"/>
            </a:pPr>
            <a:r>
              <a:rPr lang="en-US" sz="1400" dirty="0"/>
              <a:t>PAGEIOLATCH and WRITELOG high wait times may require</a:t>
            </a:r>
          </a:p>
          <a:p>
            <a:pPr marL="685800" lvl="1" indent="-457200">
              <a:buFont typeface="Arial" panose="020B0604020202020204" pitchFamily="34" charset="0"/>
              <a:buChar char="•"/>
            </a:pPr>
            <a:r>
              <a:rPr lang="en-US" sz="1400" dirty="0"/>
              <a:t>Change Pricing Tier to get better IOPs and/or latency.</a:t>
            </a:r>
          </a:p>
          <a:p>
            <a:pPr marL="685800" lvl="1" indent="-457200">
              <a:buFont typeface="Arial" panose="020B0604020202020204" pitchFamily="34" charset="0"/>
              <a:buChar char="•"/>
            </a:pPr>
            <a:r>
              <a:rPr lang="en-US" sz="1400" dirty="0"/>
              <a:t>For Managed Instance, # files and/or file size can help with IOPs and I/O throttling</a:t>
            </a:r>
          </a:p>
          <a:p>
            <a:pPr marL="685800" lvl="1" indent="-457200">
              <a:buFont typeface="Arial" panose="020B0604020202020204" pitchFamily="34" charset="0"/>
              <a:buChar char="•"/>
            </a:pPr>
            <a:r>
              <a:rPr lang="en-US" sz="1400" dirty="0"/>
              <a:t>Business Critical is always the best for I/O sensitive applications</a:t>
            </a:r>
          </a:p>
          <a:p>
            <a:pPr marL="685800" lvl="1" indent="-457200">
              <a:buFont typeface="Arial" panose="020B0604020202020204" pitchFamily="34" charset="0"/>
              <a:buChar char="•"/>
            </a:pPr>
            <a:r>
              <a:rPr lang="en-US" sz="1400" dirty="0"/>
              <a:t>You may not have enough memory so move up tier or cores to get more</a:t>
            </a:r>
          </a:p>
          <a:p>
            <a:pPr marL="685800" lvl="1" indent="-457200">
              <a:buFont typeface="Arial" panose="020B0604020202020204" pitchFamily="34" charset="0"/>
              <a:buChar char="•"/>
            </a:pPr>
            <a:r>
              <a:rPr lang="en-US" sz="1400" dirty="0"/>
              <a:t>Applications may not be tuned such as singleton transactions or scans</a:t>
            </a:r>
          </a:p>
          <a:p>
            <a:pPr marL="285750" indent="-285750">
              <a:buFont typeface="Arial" panose="020B0604020202020204" pitchFamily="34" charset="0"/>
              <a:buChar char="•"/>
            </a:pPr>
            <a:r>
              <a:rPr lang="en-US" sz="1400" dirty="0"/>
              <a:t>PAGELATCH waits are just like SQL Server.</a:t>
            </a:r>
          </a:p>
          <a:p>
            <a:pPr marL="285750" indent="-285750">
              <a:buFont typeface="Arial" panose="020B0604020202020204" pitchFamily="34" charset="0"/>
              <a:buChar char="•"/>
            </a:pPr>
            <a:r>
              <a:rPr lang="en-US" sz="1400" dirty="0"/>
              <a:t>Databases use indirect checkpoints</a:t>
            </a:r>
          </a:p>
          <a:p>
            <a:pPr marL="285750" indent="-285750">
              <a:buFont typeface="Arial" panose="020B0604020202020204" pitchFamily="34" charset="0"/>
              <a:buChar char="•"/>
            </a:pPr>
            <a:r>
              <a:rPr lang="en-US" sz="1400" dirty="0"/>
              <a:t>Buffer Pool Limits</a:t>
            </a:r>
          </a:p>
          <a:p>
            <a:pPr marL="514350" lvl="1" indent="-285750">
              <a:buFont typeface="Arial" panose="020B0604020202020204" pitchFamily="34" charset="0"/>
              <a:buChar char="•"/>
            </a:pPr>
            <a:r>
              <a:rPr lang="en-US" sz="1400" dirty="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dirty="0"/>
              <a:t>You cannot control max or min server memory</a:t>
            </a:r>
          </a:p>
          <a:p>
            <a:pPr marL="514350" lvl="1" indent="-285750">
              <a:buFont typeface="Arial" panose="020B0604020202020204" pitchFamily="34" charset="0"/>
              <a:buChar char="•"/>
            </a:pPr>
            <a:r>
              <a:rPr lang="en-US" sz="1400" dirty="0"/>
              <a:t>Managed Instance supports RG</a:t>
            </a:r>
          </a:p>
          <a:p>
            <a:pPr marL="342900" indent="-342900">
              <a:buFont typeface="Arial" panose="020B0604020202020204" pitchFamily="34" charset="0"/>
              <a:buChar char="•"/>
            </a:pPr>
            <a:r>
              <a:rPr lang="en-US" sz="1400" dirty="0"/>
              <a:t>Memory Grants</a:t>
            </a:r>
          </a:p>
          <a:p>
            <a:pPr marL="571500" lvl="1" indent="-342900">
              <a:buFont typeface="Arial" panose="020B0604020202020204" pitchFamily="34" charset="0"/>
              <a:buChar char="•"/>
            </a:pPr>
            <a:r>
              <a:rPr lang="en-US" sz="1400" dirty="0"/>
              <a:t>Over and underestimate can still be an issue</a:t>
            </a:r>
          </a:p>
          <a:p>
            <a:pPr marL="571500" lvl="1" indent="-342900">
              <a:buFont typeface="Arial" panose="020B0604020202020204" pitchFamily="34" charset="0"/>
              <a:buChar char="•"/>
            </a:pPr>
            <a:r>
              <a:rPr lang="en-US" sz="1400" dirty="0"/>
              <a:t>There is no RG control for this except in MI</a:t>
            </a:r>
          </a:p>
          <a:p>
            <a:pPr marL="285750" indent="-285750">
              <a:buFont typeface="Arial" panose="020B0604020202020204" pitchFamily="34" charset="0"/>
              <a:buChar char="•"/>
            </a:pPr>
            <a:r>
              <a:rPr lang="en-US" sz="1400" dirty="0"/>
              <a:t>Plan Cache Eviction</a:t>
            </a:r>
          </a:p>
          <a:p>
            <a:pPr marL="514350" lvl="1" indent="-285750">
              <a:buFont typeface="Arial" panose="020B0604020202020204" pitchFamily="34" charset="0"/>
              <a:buChar char="•"/>
            </a:pPr>
            <a:r>
              <a:rPr lang="en-US" sz="1400" dirty="0"/>
              <a:t>Do gateways still exist?</a:t>
            </a:r>
          </a:p>
          <a:p>
            <a:pPr marL="514350" lvl="1" indent="-285750">
              <a:buFont typeface="Arial" panose="020B0604020202020204" pitchFamily="34" charset="0"/>
              <a:buChar char="•"/>
            </a:pPr>
            <a:r>
              <a:rPr lang="en-US" sz="1400" dirty="0"/>
              <a:t>FORCED_PARAMETERIZATION supported for DB and MI</a:t>
            </a:r>
          </a:p>
          <a:p>
            <a:pPr marL="514350" lvl="1" indent="-285750">
              <a:buFont typeface="Arial" panose="020B0604020202020204" pitchFamily="34" charset="0"/>
              <a:buChar char="•"/>
            </a:pPr>
            <a:r>
              <a:rPr lang="en-US" sz="1400" dirty="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Availability</a:t>
            </a:r>
          </a:p>
        </p:txBody>
      </p:sp>
      <p:graphicFrame>
        <p:nvGraphicFramePr>
          <p:cNvPr id="4" name="Diagram 3">
            <a:extLst>
              <a:ext uri="{FF2B5EF4-FFF2-40B4-BE49-F238E27FC236}">
                <a16:creationId xmlns:a16="http://schemas.microsoft.com/office/drawing/2014/main" id="{5EF2965F-34E3-4A00-8AD1-E0443B711220}"/>
              </a:ext>
            </a:extLst>
          </p:cNvPr>
          <p:cNvGraphicFramePr/>
          <p:nvPr>
            <p:extLst>
              <p:ext uri="{D42A27DB-BD31-4B8C-83A1-F6EECF244321}">
                <p14:modId xmlns:p14="http://schemas.microsoft.com/office/powerpoint/2010/main" val="356133085"/>
              </p:ext>
            </p:extLst>
          </p:nvPr>
        </p:nvGraphicFramePr>
        <p:xfrm>
          <a:off x="586740" y="1267102"/>
          <a:ext cx="11018520" cy="5379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53025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CB5C8B4E-1364-49A3-A346-23D7ACD521BE}"/>
              </a:ext>
            </a:extLst>
          </p:cNvPr>
          <p:cNvSpPr/>
          <p:nvPr/>
        </p:nvSpPr>
        <p:spPr bwMode="auto">
          <a:xfrm>
            <a:off x="6143576" y="1562091"/>
            <a:ext cx="2870099" cy="4866200"/>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4800CBB4-4B5B-4B27-9C84-4DA2D92D47AF}"/>
              </a:ext>
            </a:extLst>
          </p:cNvPr>
          <p:cNvSpPr>
            <a:spLocks noGrp="1"/>
          </p:cNvSpPr>
          <p:nvPr>
            <p:ph type="title"/>
          </p:nvPr>
        </p:nvSpPr>
        <p:spPr/>
        <p:txBody>
          <a:bodyPr/>
          <a:lstStyle/>
          <a:p>
            <a:r>
              <a:rPr lang="en-US" sz="4800"/>
              <a:t> </a:t>
            </a:r>
          </a:p>
        </p:txBody>
      </p:sp>
      <p:sp>
        <p:nvSpPr>
          <p:cNvPr id="243" name="Rectangle 242">
            <a:extLst>
              <a:ext uri="{FF2B5EF4-FFF2-40B4-BE49-F238E27FC236}">
                <a16:creationId xmlns:a16="http://schemas.microsoft.com/office/drawing/2014/main" id="{F21391C2-E8F8-425D-91C2-12D9234F2978}"/>
              </a:ext>
            </a:extLst>
          </p:cNvPr>
          <p:cNvSpPr/>
          <p:nvPr/>
        </p:nvSpPr>
        <p:spPr bwMode="auto">
          <a:xfrm>
            <a:off x="6517495" y="3203637"/>
            <a:ext cx="2248219" cy="253622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C0690F31-B186-4A09-BE3D-C8DC0C7C6D4F}"/>
              </a:ext>
            </a:extLst>
          </p:cNvPr>
          <p:cNvSpPr/>
          <p:nvPr/>
        </p:nvSpPr>
        <p:spPr bwMode="auto">
          <a:xfrm>
            <a:off x="6244307" y="1489135"/>
            <a:ext cx="2870099" cy="4866200"/>
          </a:xfrm>
          <a:prstGeom prst="rect">
            <a:avLst/>
          </a:prstGeom>
          <a:noFill/>
          <a:ln w="10795" cap="flat" cmpd="sng" algn="ctr">
            <a:solidFill>
              <a:srgbClr val="FFFFFF"/>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5" name="TextBox 244">
            <a:extLst>
              <a:ext uri="{FF2B5EF4-FFF2-40B4-BE49-F238E27FC236}">
                <a16:creationId xmlns:a16="http://schemas.microsoft.com/office/drawing/2014/main" id="{4F4CE19F-C773-4440-AD5D-7B9A04B3E8CA}"/>
              </a:ext>
            </a:extLst>
          </p:cNvPr>
          <p:cNvSpPr txBox="1"/>
          <p:nvPr/>
        </p:nvSpPr>
        <p:spPr>
          <a:xfrm>
            <a:off x="9761712" y="3103394"/>
            <a:ext cx="1537639"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Redundant node</a:t>
            </a:r>
          </a:p>
        </p:txBody>
      </p:sp>
      <p:sp>
        <p:nvSpPr>
          <p:cNvPr id="246" name="TextBox 245">
            <a:extLst>
              <a:ext uri="{FF2B5EF4-FFF2-40B4-BE49-F238E27FC236}">
                <a16:creationId xmlns:a16="http://schemas.microsoft.com/office/drawing/2014/main" id="{21AC4968-32EA-4D46-BCF3-17FFCCB6BA53}"/>
              </a:ext>
            </a:extLst>
          </p:cNvPr>
          <p:cNvSpPr txBox="1"/>
          <p:nvPr/>
        </p:nvSpPr>
        <p:spPr>
          <a:xfrm>
            <a:off x="6699539" y="1677194"/>
            <a:ext cx="1923064"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Active compute node</a:t>
            </a:r>
          </a:p>
        </p:txBody>
      </p:sp>
      <p:sp>
        <p:nvSpPr>
          <p:cNvPr id="247" name="TextBox 246">
            <a:extLst>
              <a:ext uri="{FF2B5EF4-FFF2-40B4-BE49-F238E27FC236}">
                <a16:creationId xmlns:a16="http://schemas.microsoft.com/office/drawing/2014/main" id="{893184E9-4F85-4223-A116-1A18E5374356}"/>
              </a:ext>
            </a:extLst>
          </p:cNvPr>
          <p:cNvSpPr txBox="1"/>
          <p:nvPr/>
        </p:nvSpPr>
        <p:spPr>
          <a:xfrm>
            <a:off x="6621134" y="5829150"/>
            <a:ext cx="200462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storage account</a:t>
            </a:r>
          </a:p>
        </p:txBody>
      </p:sp>
      <p:grpSp>
        <p:nvGrpSpPr>
          <p:cNvPr id="248" name="Group 247">
            <a:extLst>
              <a:ext uri="{FF2B5EF4-FFF2-40B4-BE49-F238E27FC236}">
                <a16:creationId xmlns:a16="http://schemas.microsoft.com/office/drawing/2014/main" id="{CAF8888D-4AF1-4321-ABDD-58E3EF070888}"/>
              </a:ext>
            </a:extLst>
          </p:cNvPr>
          <p:cNvGrpSpPr/>
          <p:nvPr/>
        </p:nvGrpSpPr>
        <p:grpSpPr>
          <a:xfrm>
            <a:off x="6641320" y="3307239"/>
            <a:ext cx="616168" cy="527071"/>
            <a:chOff x="2424279" y="1320237"/>
            <a:chExt cx="4696411" cy="4187931"/>
          </a:xfrm>
        </p:grpSpPr>
        <p:sp>
          <p:nvSpPr>
            <p:cNvPr id="249" name="Hexagon 248">
              <a:extLst>
                <a:ext uri="{FF2B5EF4-FFF2-40B4-BE49-F238E27FC236}">
                  <a16:creationId xmlns:a16="http://schemas.microsoft.com/office/drawing/2014/main" id="{AB89E1F6-4542-4EC6-A7FC-BCF9F6592C3D}"/>
                </a:ext>
              </a:extLst>
            </p:cNvPr>
            <p:cNvSpPr/>
            <p:nvPr/>
          </p:nvSpPr>
          <p:spPr bwMode="auto">
            <a:xfrm>
              <a:off x="2424279" y="1320237"/>
              <a:ext cx="4696411" cy="4187931"/>
            </a:xfrm>
            <a:prstGeom prst="hexagon">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0" name="Snip Single Corner Rectangle 26">
              <a:extLst>
                <a:ext uri="{FF2B5EF4-FFF2-40B4-BE49-F238E27FC236}">
                  <a16:creationId xmlns:a16="http://schemas.microsoft.com/office/drawing/2014/main" id="{673406FB-A357-4595-9CD5-F7DA538E3F47}"/>
                </a:ext>
              </a:extLst>
            </p:cNvPr>
            <p:cNvSpPr/>
            <p:nvPr/>
          </p:nvSpPr>
          <p:spPr bwMode="auto">
            <a:xfrm>
              <a:off x="3677769" y="2145066"/>
              <a:ext cx="2316908" cy="2449237"/>
            </a:xfrm>
            <a:prstGeom prst="snip1Rect">
              <a:avLst>
                <a:gd name="adj" fmla="val 28736"/>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251" name="Group 250">
              <a:extLst>
                <a:ext uri="{FF2B5EF4-FFF2-40B4-BE49-F238E27FC236}">
                  <a16:creationId xmlns:a16="http://schemas.microsoft.com/office/drawing/2014/main" id="{B4FD168F-D832-4A87-9C95-E6194D8934FD}"/>
                </a:ext>
              </a:extLst>
            </p:cNvPr>
            <p:cNvGrpSpPr/>
            <p:nvPr/>
          </p:nvGrpSpPr>
          <p:grpSpPr>
            <a:xfrm>
              <a:off x="4271147" y="2716509"/>
              <a:ext cx="790232" cy="1472559"/>
              <a:chOff x="4917030" y="1019829"/>
              <a:chExt cx="123056" cy="229308"/>
            </a:xfrm>
          </p:grpSpPr>
          <p:sp>
            <p:nvSpPr>
              <p:cNvPr id="253" name="Freeform: Shape 252">
                <a:extLst>
                  <a:ext uri="{FF2B5EF4-FFF2-40B4-BE49-F238E27FC236}">
                    <a16:creationId xmlns:a16="http://schemas.microsoft.com/office/drawing/2014/main" id="{B086B30D-FE02-4B72-B8A0-A9627F74E19A}"/>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3289518D-1DDE-4140-BA0B-16A7FFD13A0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7E16AFB6-81C0-47BA-A40C-036E378F1FB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2400A6C-8916-46AE-80FA-1F1229E59488}"/>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2" name="Right Triangle 251">
              <a:extLst>
                <a:ext uri="{FF2B5EF4-FFF2-40B4-BE49-F238E27FC236}">
                  <a16:creationId xmlns:a16="http://schemas.microsoft.com/office/drawing/2014/main" id="{835EDEB4-D6F5-4C85-9F3E-AE995EF46136}"/>
                </a:ext>
              </a:extLst>
            </p:cNvPr>
            <p:cNvSpPr/>
            <p:nvPr/>
          </p:nvSpPr>
          <p:spPr bwMode="auto">
            <a:xfrm>
              <a:off x="5326465" y="2189578"/>
              <a:ext cx="668199" cy="662471"/>
            </a:xfrm>
            <a:prstGeom prst="rtTriangle">
              <a:avLst/>
            </a:pr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57" name="Group 256">
            <a:extLst>
              <a:ext uri="{FF2B5EF4-FFF2-40B4-BE49-F238E27FC236}">
                <a16:creationId xmlns:a16="http://schemas.microsoft.com/office/drawing/2014/main" id="{428188E0-6B24-45C1-B1A7-85182D982069}"/>
              </a:ext>
            </a:extLst>
          </p:cNvPr>
          <p:cNvGrpSpPr/>
          <p:nvPr/>
        </p:nvGrpSpPr>
        <p:grpSpPr>
          <a:xfrm>
            <a:off x="6606495" y="2013009"/>
            <a:ext cx="2038155" cy="897715"/>
            <a:chOff x="6762946" y="1838325"/>
            <a:chExt cx="2038154" cy="897714"/>
          </a:xfrm>
        </p:grpSpPr>
        <p:sp>
          <p:nvSpPr>
            <p:cNvPr id="258" name="Rectangle 257">
              <a:extLst>
                <a:ext uri="{FF2B5EF4-FFF2-40B4-BE49-F238E27FC236}">
                  <a16:creationId xmlns:a16="http://schemas.microsoft.com/office/drawing/2014/main" id="{FF2526E7-23E5-4FCB-AEDF-1C0976FAECA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BC47E38B-D343-476B-B21E-FFE8C27E94A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884A246F-569A-445C-BEB9-5BED49EEA128}"/>
                </a:ext>
              </a:extLst>
            </p:cNvPr>
            <p:cNvGrpSpPr/>
            <p:nvPr/>
          </p:nvGrpSpPr>
          <p:grpSpPr>
            <a:xfrm>
              <a:off x="8044486" y="2040813"/>
              <a:ext cx="556473" cy="560816"/>
              <a:chOff x="4536491" y="2027077"/>
              <a:chExt cx="556480" cy="560817"/>
            </a:xfrm>
          </p:grpSpPr>
          <p:sp>
            <p:nvSpPr>
              <p:cNvPr id="267" name="chip 4">
                <a:extLst>
                  <a:ext uri="{FF2B5EF4-FFF2-40B4-BE49-F238E27FC236}">
                    <a16:creationId xmlns:a16="http://schemas.microsoft.com/office/drawing/2014/main" id="{BE19898D-37C4-47AF-8A35-A4CC5B920CF2}"/>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chip 4">
                <a:extLst>
                  <a:ext uri="{FF2B5EF4-FFF2-40B4-BE49-F238E27FC236}">
                    <a16:creationId xmlns:a16="http://schemas.microsoft.com/office/drawing/2014/main" id="{A71DE58E-EDD1-4699-9597-5226A83A748F}"/>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chip 4">
                <a:extLst>
                  <a:ext uri="{FF2B5EF4-FFF2-40B4-BE49-F238E27FC236}">
                    <a16:creationId xmlns:a16="http://schemas.microsoft.com/office/drawing/2014/main" id="{8BB372CF-FCDD-460F-9A0B-599D3D80F7E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chip 4">
                <a:extLst>
                  <a:ext uri="{FF2B5EF4-FFF2-40B4-BE49-F238E27FC236}">
                    <a16:creationId xmlns:a16="http://schemas.microsoft.com/office/drawing/2014/main" id="{44C52DA8-D94A-4C88-920B-5912EE8266B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7AD0FC44-433A-4947-B039-A180A013AB9A}"/>
                </a:ext>
              </a:extLst>
            </p:cNvPr>
            <p:cNvGrpSpPr/>
            <p:nvPr/>
          </p:nvGrpSpPr>
          <p:grpSpPr>
            <a:xfrm>
              <a:off x="7471088" y="2041346"/>
              <a:ext cx="556473" cy="560816"/>
              <a:chOff x="4536491" y="2027077"/>
              <a:chExt cx="556480" cy="560817"/>
            </a:xfrm>
          </p:grpSpPr>
          <p:sp>
            <p:nvSpPr>
              <p:cNvPr id="263" name="chip 4">
                <a:extLst>
                  <a:ext uri="{FF2B5EF4-FFF2-40B4-BE49-F238E27FC236}">
                    <a16:creationId xmlns:a16="http://schemas.microsoft.com/office/drawing/2014/main" id="{63BCFB01-65B2-43FD-BC29-0A024065E886}"/>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chip 4">
                <a:extLst>
                  <a:ext uri="{FF2B5EF4-FFF2-40B4-BE49-F238E27FC236}">
                    <a16:creationId xmlns:a16="http://schemas.microsoft.com/office/drawing/2014/main" id="{76D4806E-2E14-449A-B3E0-FE080CA30B1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chip 4">
                <a:extLst>
                  <a:ext uri="{FF2B5EF4-FFF2-40B4-BE49-F238E27FC236}">
                    <a16:creationId xmlns:a16="http://schemas.microsoft.com/office/drawing/2014/main" id="{4C16999B-0695-409D-9842-7A33963F16B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chip 4">
                <a:extLst>
                  <a:ext uri="{FF2B5EF4-FFF2-40B4-BE49-F238E27FC236}">
                    <a16:creationId xmlns:a16="http://schemas.microsoft.com/office/drawing/2014/main" id="{9F608A32-33BE-4D0A-9DD5-CFD35A290D02}"/>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62" name="Flowchart: Magnetic Disk 261">
              <a:extLst>
                <a:ext uri="{FF2B5EF4-FFF2-40B4-BE49-F238E27FC236}">
                  <a16:creationId xmlns:a16="http://schemas.microsoft.com/office/drawing/2014/main" id="{31FEF4D0-4C09-434D-B983-4E46AF219286}"/>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1" name="Flowchart: Multidocument 270">
            <a:extLst>
              <a:ext uri="{FF2B5EF4-FFF2-40B4-BE49-F238E27FC236}">
                <a16:creationId xmlns:a16="http://schemas.microsoft.com/office/drawing/2014/main" id="{D268890A-4D04-4410-A81D-E47D9347D7FF}"/>
              </a:ext>
            </a:extLst>
          </p:cNvPr>
          <p:cNvSpPr/>
          <p:nvPr/>
        </p:nvSpPr>
        <p:spPr bwMode="auto">
          <a:xfrm>
            <a:off x="7458546" y="332629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lowchart: Multidocument 271">
            <a:extLst>
              <a:ext uri="{FF2B5EF4-FFF2-40B4-BE49-F238E27FC236}">
                <a16:creationId xmlns:a16="http://schemas.microsoft.com/office/drawing/2014/main" id="{F9A40C48-2BE6-42DF-AF16-D1525A90C2AB}"/>
              </a:ext>
            </a:extLst>
          </p:cNvPr>
          <p:cNvSpPr/>
          <p:nvPr/>
        </p:nvSpPr>
        <p:spPr bwMode="auto">
          <a:xfrm>
            <a:off x="8110611" y="331085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Flowchart: Multidocument 272">
            <a:extLst>
              <a:ext uri="{FF2B5EF4-FFF2-40B4-BE49-F238E27FC236}">
                <a16:creationId xmlns:a16="http://schemas.microsoft.com/office/drawing/2014/main" id="{2391A732-269A-4BAB-A6AB-D6766BA50BEB}"/>
              </a:ext>
            </a:extLst>
          </p:cNvPr>
          <p:cNvSpPr/>
          <p:nvPr/>
        </p:nvSpPr>
        <p:spPr bwMode="auto">
          <a:xfrm>
            <a:off x="7422399" y="3941128"/>
            <a:ext cx="462699" cy="494741"/>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lowchart: Multidocument 273">
            <a:extLst>
              <a:ext uri="{FF2B5EF4-FFF2-40B4-BE49-F238E27FC236}">
                <a16:creationId xmlns:a16="http://schemas.microsoft.com/office/drawing/2014/main" id="{5CC93AA5-B14E-4682-A734-95902E68FF04}"/>
              </a:ext>
            </a:extLst>
          </p:cNvPr>
          <p:cNvSpPr/>
          <p:nvPr/>
        </p:nvSpPr>
        <p:spPr bwMode="auto">
          <a:xfrm>
            <a:off x="8102474" y="3944387"/>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lowchart: Multidocument 274">
            <a:extLst>
              <a:ext uri="{FF2B5EF4-FFF2-40B4-BE49-F238E27FC236}">
                <a16:creationId xmlns:a16="http://schemas.microsoft.com/office/drawing/2014/main" id="{43B2BE55-0453-4509-B42B-8E49D8DED2D5}"/>
              </a:ext>
            </a:extLst>
          </p:cNvPr>
          <p:cNvSpPr/>
          <p:nvPr/>
        </p:nvSpPr>
        <p:spPr bwMode="auto">
          <a:xfrm>
            <a:off x="8088595" y="4547006"/>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lowchart: Multidocument 275">
            <a:extLst>
              <a:ext uri="{FF2B5EF4-FFF2-40B4-BE49-F238E27FC236}">
                <a16:creationId xmlns:a16="http://schemas.microsoft.com/office/drawing/2014/main" id="{422EF6C6-5F33-4625-B7D4-897BEF3F69E3}"/>
              </a:ext>
            </a:extLst>
          </p:cNvPr>
          <p:cNvSpPr/>
          <p:nvPr/>
        </p:nvSpPr>
        <p:spPr bwMode="auto">
          <a:xfrm>
            <a:off x="6747351" y="3938119"/>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lowchart: Multidocument 276">
            <a:extLst>
              <a:ext uri="{FF2B5EF4-FFF2-40B4-BE49-F238E27FC236}">
                <a16:creationId xmlns:a16="http://schemas.microsoft.com/office/drawing/2014/main" id="{2A184377-4061-4347-B228-AA85724B6E9A}"/>
              </a:ext>
            </a:extLst>
          </p:cNvPr>
          <p:cNvSpPr/>
          <p:nvPr/>
        </p:nvSpPr>
        <p:spPr bwMode="auto">
          <a:xfrm>
            <a:off x="6724971" y="4555274"/>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Flowchart: Multidocument 277">
            <a:extLst>
              <a:ext uri="{FF2B5EF4-FFF2-40B4-BE49-F238E27FC236}">
                <a16:creationId xmlns:a16="http://schemas.microsoft.com/office/drawing/2014/main" id="{832C9CBE-40A3-4BE9-8C32-121E36D95F3F}"/>
              </a:ext>
            </a:extLst>
          </p:cNvPr>
          <p:cNvSpPr/>
          <p:nvPr/>
        </p:nvSpPr>
        <p:spPr bwMode="auto">
          <a:xfrm>
            <a:off x="7392099" y="4583789"/>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wchart: Multidocument 278">
            <a:extLst>
              <a:ext uri="{FF2B5EF4-FFF2-40B4-BE49-F238E27FC236}">
                <a16:creationId xmlns:a16="http://schemas.microsoft.com/office/drawing/2014/main" id="{85418AAC-C535-4CEA-93BE-6509850F0DF6}"/>
              </a:ext>
            </a:extLst>
          </p:cNvPr>
          <p:cNvSpPr/>
          <p:nvPr/>
        </p:nvSpPr>
        <p:spPr bwMode="auto">
          <a:xfrm>
            <a:off x="669953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lowchart: Multidocument 279">
            <a:extLst>
              <a:ext uri="{FF2B5EF4-FFF2-40B4-BE49-F238E27FC236}">
                <a16:creationId xmlns:a16="http://schemas.microsoft.com/office/drawing/2014/main" id="{7A9E28CC-C0FF-48A0-83E4-1E147A89EEE3}"/>
              </a:ext>
            </a:extLst>
          </p:cNvPr>
          <p:cNvSpPr/>
          <p:nvPr/>
        </p:nvSpPr>
        <p:spPr bwMode="auto">
          <a:xfrm>
            <a:off x="736587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lowchart: Multidocument 280">
            <a:extLst>
              <a:ext uri="{FF2B5EF4-FFF2-40B4-BE49-F238E27FC236}">
                <a16:creationId xmlns:a16="http://schemas.microsoft.com/office/drawing/2014/main" id="{B451CEF9-B32C-4F30-812F-4E9EF71306CB}"/>
              </a:ext>
            </a:extLst>
          </p:cNvPr>
          <p:cNvSpPr/>
          <p:nvPr/>
        </p:nvSpPr>
        <p:spPr bwMode="auto">
          <a:xfrm>
            <a:off x="8069215" y="519847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2" name="Group 281">
            <a:extLst>
              <a:ext uri="{FF2B5EF4-FFF2-40B4-BE49-F238E27FC236}">
                <a16:creationId xmlns:a16="http://schemas.microsoft.com/office/drawing/2014/main" id="{BEBDAA8E-719A-4214-B13F-3BF7F809EC82}"/>
              </a:ext>
            </a:extLst>
          </p:cNvPr>
          <p:cNvGrpSpPr/>
          <p:nvPr/>
        </p:nvGrpSpPr>
        <p:grpSpPr>
          <a:xfrm>
            <a:off x="9815443" y="3778887"/>
            <a:ext cx="1466655" cy="897715"/>
            <a:chOff x="9295580" y="1864127"/>
            <a:chExt cx="1466654" cy="897714"/>
          </a:xfrm>
        </p:grpSpPr>
        <p:sp>
          <p:nvSpPr>
            <p:cNvPr id="283" name="Rectangle 282">
              <a:extLst>
                <a:ext uri="{FF2B5EF4-FFF2-40B4-BE49-F238E27FC236}">
                  <a16:creationId xmlns:a16="http://schemas.microsoft.com/office/drawing/2014/main" id="{EDB7B971-EAD5-435D-917C-1A8A7C3AFD59}"/>
                </a:ext>
              </a:extLst>
            </p:cNvPr>
            <p:cNvSpPr/>
            <p:nvPr/>
          </p:nvSpPr>
          <p:spPr bwMode="auto">
            <a:xfrm>
              <a:off x="9295580" y="1864127"/>
              <a:ext cx="14666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Rounded Corners 283">
              <a:extLst>
                <a:ext uri="{FF2B5EF4-FFF2-40B4-BE49-F238E27FC236}">
                  <a16:creationId xmlns:a16="http://schemas.microsoft.com/office/drawing/2014/main" id="{A32EB1FC-57A8-4B2F-898A-B8B63C353D3B}"/>
                </a:ext>
              </a:extLst>
            </p:cNvPr>
            <p:cNvSpPr/>
            <p:nvPr/>
          </p:nvSpPr>
          <p:spPr bwMode="auto">
            <a:xfrm>
              <a:off x="9934575" y="2008337"/>
              <a:ext cx="711563"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2AD7552B-4ADD-491C-9D3E-0CD900D217A7}"/>
                </a:ext>
              </a:extLst>
            </p:cNvPr>
            <p:cNvGrpSpPr/>
            <p:nvPr/>
          </p:nvGrpSpPr>
          <p:grpSpPr>
            <a:xfrm>
              <a:off x="10023788" y="2060396"/>
              <a:ext cx="556473" cy="560816"/>
              <a:chOff x="4536491" y="2027077"/>
              <a:chExt cx="556480" cy="560817"/>
            </a:xfrm>
          </p:grpSpPr>
          <p:sp>
            <p:nvSpPr>
              <p:cNvPr id="287" name="chip 4">
                <a:extLst>
                  <a:ext uri="{FF2B5EF4-FFF2-40B4-BE49-F238E27FC236}">
                    <a16:creationId xmlns:a16="http://schemas.microsoft.com/office/drawing/2014/main" id="{82A16E97-EB7E-480B-B679-42FFFB07C17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chip 4">
                <a:extLst>
                  <a:ext uri="{FF2B5EF4-FFF2-40B4-BE49-F238E27FC236}">
                    <a16:creationId xmlns:a16="http://schemas.microsoft.com/office/drawing/2014/main" id="{CFFB657E-FA81-49CF-9AD4-0A967C43611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chip 4">
                <a:extLst>
                  <a:ext uri="{FF2B5EF4-FFF2-40B4-BE49-F238E27FC236}">
                    <a16:creationId xmlns:a16="http://schemas.microsoft.com/office/drawing/2014/main" id="{122C0547-3DC9-4425-BFAB-33ECA06A7EC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chip 4">
                <a:extLst>
                  <a:ext uri="{FF2B5EF4-FFF2-40B4-BE49-F238E27FC236}">
                    <a16:creationId xmlns:a16="http://schemas.microsoft.com/office/drawing/2014/main" id="{90A31DD9-1F89-4CA0-9289-D3F662386234}"/>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86" name="Flowchart: Magnetic Disk 285">
              <a:extLst>
                <a:ext uri="{FF2B5EF4-FFF2-40B4-BE49-F238E27FC236}">
                  <a16:creationId xmlns:a16="http://schemas.microsoft.com/office/drawing/2014/main" id="{8161F4A6-EDA3-4527-B955-A975572D56BF}"/>
                </a:ext>
              </a:extLst>
            </p:cNvPr>
            <p:cNvSpPr/>
            <p:nvPr/>
          </p:nvSpPr>
          <p:spPr bwMode="auto">
            <a:xfrm>
              <a:off x="9379045" y="211883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D580971A-1EB8-47C8-9B2E-ECD76A455845}"/>
              </a:ext>
            </a:extLst>
          </p:cNvPr>
          <p:cNvGrpSpPr/>
          <p:nvPr/>
        </p:nvGrpSpPr>
        <p:grpSpPr>
          <a:xfrm>
            <a:off x="9574169" y="2013009"/>
            <a:ext cx="2038155" cy="897715"/>
            <a:chOff x="6762946" y="1838325"/>
            <a:chExt cx="2038154" cy="897714"/>
          </a:xfrm>
        </p:grpSpPr>
        <p:sp>
          <p:nvSpPr>
            <p:cNvPr id="292" name="Rectangle 291">
              <a:extLst>
                <a:ext uri="{FF2B5EF4-FFF2-40B4-BE49-F238E27FC236}">
                  <a16:creationId xmlns:a16="http://schemas.microsoft.com/office/drawing/2014/main" id="{AC514508-1914-4D66-829F-EA7F3082C1D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Rounded Corners 292">
              <a:extLst>
                <a:ext uri="{FF2B5EF4-FFF2-40B4-BE49-F238E27FC236}">
                  <a16:creationId xmlns:a16="http://schemas.microsoft.com/office/drawing/2014/main" id="{87443ECF-36FD-4FC0-858F-DF925130F8C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5A9ED61-DEED-4133-BE79-3CE2147A2D87}"/>
                </a:ext>
              </a:extLst>
            </p:cNvPr>
            <p:cNvGrpSpPr/>
            <p:nvPr/>
          </p:nvGrpSpPr>
          <p:grpSpPr>
            <a:xfrm>
              <a:off x="8044486" y="2040813"/>
              <a:ext cx="556473" cy="560816"/>
              <a:chOff x="4536491" y="2027077"/>
              <a:chExt cx="556480" cy="560817"/>
            </a:xfrm>
          </p:grpSpPr>
          <p:sp>
            <p:nvSpPr>
              <p:cNvPr id="301" name="chip 4">
                <a:extLst>
                  <a:ext uri="{FF2B5EF4-FFF2-40B4-BE49-F238E27FC236}">
                    <a16:creationId xmlns:a16="http://schemas.microsoft.com/office/drawing/2014/main" id="{96B06579-CD83-4C81-8C1F-D0E0C656D3F0}"/>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chip 4">
                <a:extLst>
                  <a:ext uri="{FF2B5EF4-FFF2-40B4-BE49-F238E27FC236}">
                    <a16:creationId xmlns:a16="http://schemas.microsoft.com/office/drawing/2014/main" id="{135B73E1-EFE3-4C5B-9ED7-E4E3E57BC0B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chip 4">
                <a:extLst>
                  <a:ext uri="{FF2B5EF4-FFF2-40B4-BE49-F238E27FC236}">
                    <a16:creationId xmlns:a16="http://schemas.microsoft.com/office/drawing/2014/main" id="{65C596C1-F918-4302-B7E2-32A9DC4F206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chip 4">
                <a:extLst>
                  <a:ext uri="{FF2B5EF4-FFF2-40B4-BE49-F238E27FC236}">
                    <a16:creationId xmlns:a16="http://schemas.microsoft.com/office/drawing/2014/main" id="{3EC30C59-B2CC-4588-AC12-C8719FACDB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95" name="Group 294">
              <a:extLst>
                <a:ext uri="{FF2B5EF4-FFF2-40B4-BE49-F238E27FC236}">
                  <a16:creationId xmlns:a16="http://schemas.microsoft.com/office/drawing/2014/main" id="{95A122C4-8E2A-4238-A427-27FEE87565A2}"/>
                </a:ext>
              </a:extLst>
            </p:cNvPr>
            <p:cNvGrpSpPr/>
            <p:nvPr/>
          </p:nvGrpSpPr>
          <p:grpSpPr>
            <a:xfrm>
              <a:off x="7471088" y="2041346"/>
              <a:ext cx="556473" cy="560816"/>
              <a:chOff x="4536491" y="2027077"/>
              <a:chExt cx="556480" cy="560817"/>
            </a:xfrm>
          </p:grpSpPr>
          <p:sp>
            <p:nvSpPr>
              <p:cNvPr id="297" name="chip 4">
                <a:extLst>
                  <a:ext uri="{FF2B5EF4-FFF2-40B4-BE49-F238E27FC236}">
                    <a16:creationId xmlns:a16="http://schemas.microsoft.com/office/drawing/2014/main" id="{B846FE36-5564-4368-B5E0-E564A7CA15FF}"/>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chip 4">
                <a:extLst>
                  <a:ext uri="{FF2B5EF4-FFF2-40B4-BE49-F238E27FC236}">
                    <a16:creationId xmlns:a16="http://schemas.microsoft.com/office/drawing/2014/main" id="{C9C79852-5CEC-41D8-B217-AF02F2416EEB}"/>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chip 4">
                <a:extLst>
                  <a:ext uri="{FF2B5EF4-FFF2-40B4-BE49-F238E27FC236}">
                    <a16:creationId xmlns:a16="http://schemas.microsoft.com/office/drawing/2014/main" id="{E77B19A2-4249-473C-B9CE-5E7A92187C14}"/>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chip 4">
                <a:extLst>
                  <a:ext uri="{FF2B5EF4-FFF2-40B4-BE49-F238E27FC236}">
                    <a16:creationId xmlns:a16="http://schemas.microsoft.com/office/drawing/2014/main" id="{FF647933-0621-4CCF-B21F-B3430BF2954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96" name="Flowchart: Magnetic Disk 295">
              <a:extLst>
                <a:ext uri="{FF2B5EF4-FFF2-40B4-BE49-F238E27FC236}">
                  <a16:creationId xmlns:a16="http://schemas.microsoft.com/office/drawing/2014/main" id="{453B74D0-2A3B-4BD3-9726-31398657B24D}"/>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F5522D5C-FEBD-456E-9B29-9A3EDAF88A34}"/>
              </a:ext>
            </a:extLst>
          </p:cNvPr>
          <p:cNvGrpSpPr/>
          <p:nvPr/>
        </p:nvGrpSpPr>
        <p:grpSpPr>
          <a:xfrm>
            <a:off x="9574169" y="2014160"/>
            <a:ext cx="2038155" cy="897715"/>
            <a:chOff x="6762946" y="1838325"/>
            <a:chExt cx="2038154" cy="897714"/>
          </a:xfrm>
        </p:grpSpPr>
        <p:sp>
          <p:nvSpPr>
            <p:cNvPr id="306" name="Rectangle 305">
              <a:extLst>
                <a:ext uri="{FF2B5EF4-FFF2-40B4-BE49-F238E27FC236}">
                  <a16:creationId xmlns:a16="http://schemas.microsoft.com/office/drawing/2014/main" id="{FE44D4BE-F46B-4187-8805-BE78155A1926}"/>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7EF9EF8-2B00-4BFA-A630-E0ED2DC578EC}"/>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A3FFA1E-7BE6-464D-BDA6-EE0ADE82B979}"/>
                </a:ext>
              </a:extLst>
            </p:cNvPr>
            <p:cNvGrpSpPr/>
            <p:nvPr/>
          </p:nvGrpSpPr>
          <p:grpSpPr>
            <a:xfrm>
              <a:off x="8044486" y="2040813"/>
              <a:ext cx="556473" cy="560816"/>
              <a:chOff x="4536491" y="2027077"/>
              <a:chExt cx="556480" cy="560817"/>
            </a:xfrm>
          </p:grpSpPr>
          <p:sp>
            <p:nvSpPr>
              <p:cNvPr id="315" name="chip 4">
                <a:extLst>
                  <a:ext uri="{FF2B5EF4-FFF2-40B4-BE49-F238E27FC236}">
                    <a16:creationId xmlns:a16="http://schemas.microsoft.com/office/drawing/2014/main" id="{A709B547-BC8A-4D5D-870F-979B1D7A3D6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chip 4">
                <a:extLst>
                  <a:ext uri="{FF2B5EF4-FFF2-40B4-BE49-F238E27FC236}">
                    <a16:creationId xmlns:a16="http://schemas.microsoft.com/office/drawing/2014/main" id="{E438AFB7-F577-465D-9E6C-18C3FF2C33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chip 4">
                <a:extLst>
                  <a:ext uri="{FF2B5EF4-FFF2-40B4-BE49-F238E27FC236}">
                    <a16:creationId xmlns:a16="http://schemas.microsoft.com/office/drawing/2014/main" id="{E9735BF0-986C-42F2-AE7D-F8FE56E2055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chip 4">
                <a:extLst>
                  <a:ext uri="{FF2B5EF4-FFF2-40B4-BE49-F238E27FC236}">
                    <a16:creationId xmlns:a16="http://schemas.microsoft.com/office/drawing/2014/main" id="{D37D6C3E-F2A3-48AD-8AF1-8E7D162D605B}"/>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4E54CFAF-E906-4AA8-A179-51E473CF3F94}"/>
                </a:ext>
              </a:extLst>
            </p:cNvPr>
            <p:cNvGrpSpPr/>
            <p:nvPr/>
          </p:nvGrpSpPr>
          <p:grpSpPr>
            <a:xfrm>
              <a:off x="7471088" y="2041346"/>
              <a:ext cx="556473" cy="560816"/>
              <a:chOff x="4536491" y="2027077"/>
              <a:chExt cx="556480" cy="560817"/>
            </a:xfrm>
          </p:grpSpPr>
          <p:sp>
            <p:nvSpPr>
              <p:cNvPr id="311" name="chip 4">
                <a:extLst>
                  <a:ext uri="{FF2B5EF4-FFF2-40B4-BE49-F238E27FC236}">
                    <a16:creationId xmlns:a16="http://schemas.microsoft.com/office/drawing/2014/main" id="{B51B44F2-256C-4B47-A6D5-72AE19FD5F6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chip 4">
                <a:extLst>
                  <a:ext uri="{FF2B5EF4-FFF2-40B4-BE49-F238E27FC236}">
                    <a16:creationId xmlns:a16="http://schemas.microsoft.com/office/drawing/2014/main" id="{5197E39B-61F5-4F0E-ABC1-7CF06CC664D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chip 4">
                <a:extLst>
                  <a:ext uri="{FF2B5EF4-FFF2-40B4-BE49-F238E27FC236}">
                    <a16:creationId xmlns:a16="http://schemas.microsoft.com/office/drawing/2014/main" id="{DA67AD3A-67E9-4A5E-8CC5-8939AD153EA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chip 4">
                <a:extLst>
                  <a:ext uri="{FF2B5EF4-FFF2-40B4-BE49-F238E27FC236}">
                    <a16:creationId xmlns:a16="http://schemas.microsoft.com/office/drawing/2014/main" id="{F17DA379-D7E0-439A-841F-558E8AE3E6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0" name="Flowchart: Magnetic Disk 309">
              <a:extLst>
                <a:ext uri="{FF2B5EF4-FFF2-40B4-BE49-F238E27FC236}">
                  <a16:creationId xmlns:a16="http://schemas.microsoft.com/office/drawing/2014/main" id="{12B92B02-4649-400C-9817-463C4886930A}"/>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9" name="Group 318">
            <a:extLst>
              <a:ext uri="{FF2B5EF4-FFF2-40B4-BE49-F238E27FC236}">
                <a16:creationId xmlns:a16="http://schemas.microsoft.com/office/drawing/2014/main" id="{78D43871-4B73-45FD-AEDC-1497F16EE696}"/>
              </a:ext>
            </a:extLst>
          </p:cNvPr>
          <p:cNvGrpSpPr/>
          <p:nvPr/>
        </p:nvGrpSpPr>
        <p:grpSpPr>
          <a:xfrm>
            <a:off x="5656621" y="1367870"/>
            <a:ext cx="919753" cy="1062911"/>
            <a:chOff x="4064268" y="5053939"/>
            <a:chExt cx="1474485" cy="1595066"/>
          </a:xfrm>
        </p:grpSpPr>
        <p:sp>
          <p:nvSpPr>
            <p:cNvPr id="320" name="Cylinder 319">
              <a:extLst>
                <a:ext uri="{FF2B5EF4-FFF2-40B4-BE49-F238E27FC236}">
                  <a16:creationId xmlns:a16="http://schemas.microsoft.com/office/drawing/2014/main" id="{C0CDDBDF-C58A-4C30-98AF-B197B4DDFEFE}"/>
                </a:ext>
              </a:extLst>
            </p:cNvPr>
            <p:cNvSpPr/>
            <p:nvPr/>
          </p:nvSpPr>
          <p:spPr bwMode="auto">
            <a:xfrm>
              <a:off x="4064268" y="5053939"/>
              <a:ext cx="1043831" cy="1371349"/>
            </a:xfrm>
            <a:prstGeom prst="can">
              <a:avLst>
                <a:gd name="adj" fmla="val 39530"/>
              </a:avLst>
            </a:prstGeom>
            <a:solidFill>
              <a:srgbClr val="E6E6E6"/>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Freeform 146">
              <a:extLst>
                <a:ext uri="{FF2B5EF4-FFF2-40B4-BE49-F238E27FC236}">
                  <a16:creationId xmlns:a16="http://schemas.microsoft.com/office/drawing/2014/main" id="{A8F9F044-6551-4A6C-A35F-83E0F33400DF}"/>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0000"/>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2" name="TextBox 321">
            <a:extLst>
              <a:ext uri="{FF2B5EF4-FFF2-40B4-BE49-F238E27FC236}">
                <a16:creationId xmlns:a16="http://schemas.microsoft.com/office/drawing/2014/main" id="{B5D51518-0EAC-4EBF-A365-2C934C346B7D}"/>
              </a:ext>
            </a:extLst>
          </p:cNvPr>
          <p:cNvSpPr txBox="1"/>
          <p:nvPr/>
        </p:nvSpPr>
        <p:spPr>
          <a:xfrm>
            <a:off x="9924826" y="4820813"/>
            <a:ext cx="117529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Scaled node</a:t>
            </a:r>
          </a:p>
        </p:txBody>
      </p:sp>
      <p:sp>
        <p:nvSpPr>
          <p:cNvPr id="324" name="Text Placeholder 4">
            <a:extLst>
              <a:ext uri="{FF2B5EF4-FFF2-40B4-BE49-F238E27FC236}">
                <a16:creationId xmlns:a16="http://schemas.microsoft.com/office/drawing/2014/main" id="{01B60A51-C3C9-4EC7-85A4-F469779A7AA8}"/>
              </a:ext>
            </a:extLst>
          </p:cNvPr>
          <p:cNvSpPr txBox="1">
            <a:spLocks/>
          </p:cNvSpPr>
          <p:nvPr/>
        </p:nvSpPr>
        <p:spPr>
          <a:xfrm>
            <a:off x="1" y="1608334"/>
            <a:ext cx="5357284" cy="18098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Cloud Database Architecture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Separation of compute and storage</a:t>
            </a:r>
          </a:p>
          <a:p>
            <a:pPr marL="4572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Stateless compute VM</a:t>
            </a:r>
          </a:p>
          <a:p>
            <a:pPr marL="380990" marR="0" lvl="0"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TempDB on local SSD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Azure Premium Storage</a:t>
            </a:r>
          </a:p>
          <a:p>
            <a:pPr marL="380990" marR="0" lvl="2"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Replicated remote files</a:t>
            </a:r>
          </a:p>
        </p:txBody>
      </p:sp>
      <p:pic>
        <p:nvPicPr>
          <p:cNvPr id="325" name="Graphic 324" descr="Clock">
            <a:extLst>
              <a:ext uri="{FF2B5EF4-FFF2-40B4-BE49-F238E27FC236}">
                <a16:creationId xmlns:a16="http://schemas.microsoft.com/office/drawing/2014/main" id="{FA563627-5119-4430-AFF3-7BC21980DD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5187" y="3455861"/>
            <a:ext cx="914400" cy="914400"/>
          </a:xfrm>
          <a:prstGeom prst="rect">
            <a:avLst/>
          </a:prstGeom>
        </p:spPr>
      </p:pic>
      <p:graphicFrame>
        <p:nvGraphicFramePr>
          <p:cNvPr id="88" name="Table 3">
            <a:extLst>
              <a:ext uri="{FF2B5EF4-FFF2-40B4-BE49-F238E27FC236}">
                <a16:creationId xmlns:a16="http://schemas.microsoft.com/office/drawing/2014/main" id="{E22BCD17-DF32-4DCB-ADA3-170FC90A42E2}"/>
              </a:ext>
            </a:extLst>
          </p:cNvPr>
          <p:cNvGraphicFramePr>
            <a:graphicFrameLocks noGrp="1"/>
          </p:cNvGraphicFramePr>
          <p:nvPr/>
        </p:nvGraphicFramePr>
        <p:xfrm>
          <a:off x="76601" y="3368623"/>
          <a:ext cx="3563212" cy="2194560"/>
        </p:xfrm>
        <a:graphic>
          <a:graphicData uri="http://schemas.openxmlformats.org/drawingml/2006/table">
            <a:tbl>
              <a:tblPr firstRow="1" bandRow="1">
                <a:tableStyleId>{5C22544A-7EE6-4342-B048-85BDC9FD1C3A}</a:tableStyleId>
              </a:tblPr>
              <a:tblGrid>
                <a:gridCol w="1781606">
                  <a:extLst>
                    <a:ext uri="{9D8B030D-6E8A-4147-A177-3AD203B41FA5}">
                      <a16:colId xmlns:a16="http://schemas.microsoft.com/office/drawing/2014/main" val="2433363488"/>
                    </a:ext>
                  </a:extLst>
                </a:gridCol>
                <a:gridCol w="1781606">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5-10ms</a:t>
                      </a:r>
                    </a:p>
                  </a:txBody>
                  <a:tcPr/>
                </a:tc>
                <a:extLst>
                  <a:ext uri="{0D108BD9-81ED-4DB2-BD59-A6C34878D82A}">
                    <a16:rowId xmlns:a16="http://schemas.microsoft.com/office/drawing/2014/main" val="807625273"/>
                  </a:ext>
                </a:extLst>
              </a:tr>
              <a:tr h="340533">
                <a:tc>
                  <a:txBody>
                    <a:bodyPr/>
                    <a:lstStyle/>
                    <a:p>
                      <a:r>
                        <a:rPr lang="en-US"/>
                        <a:t>IOPS</a:t>
                      </a:r>
                    </a:p>
                  </a:txBody>
                  <a:tcPr/>
                </a:tc>
                <a:tc>
                  <a:txBody>
                    <a:bodyPr/>
                    <a:lstStyle/>
                    <a:p>
                      <a:r>
                        <a:rPr lang="en-US"/>
                        <a:t>Up to 30K</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a:t>22MB/s</a:t>
                      </a:r>
                    </a:p>
                  </a:txBody>
                  <a:tcPr/>
                </a:tc>
                <a:extLst>
                  <a:ext uri="{0D108BD9-81ED-4DB2-BD59-A6C34878D82A}">
                    <a16:rowId xmlns:a16="http://schemas.microsoft.com/office/drawing/2014/main" val="2492353889"/>
                  </a:ext>
                </a:extLst>
              </a:tr>
            </a:tbl>
          </a:graphicData>
        </a:graphic>
      </p:graphicFrame>
      <p:pic>
        <p:nvPicPr>
          <p:cNvPr id="89" name="Picture 88">
            <a:extLst>
              <a:ext uri="{FF2B5EF4-FFF2-40B4-BE49-F238E27FC236}">
                <a16:creationId xmlns:a16="http://schemas.microsoft.com/office/drawing/2014/main" id="{E5E332F8-63C2-4064-BF1A-C1029B78CD23}"/>
              </a:ext>
            </a:extLst>
          </p:cNvPr>
          <p:cNvPicPr>
            <a:picLocks noChangeAspect="1"/>
          </p:cNvPicPr>
          <p:nvPr/>
        </p:nvPicPr>
        <p:blipFill>
          <a:blip r:embed="rId4"/>
          <a:stretch>
            <a:fillRect/>
          </a:stretch>
        </p:blipFill>
        <p:spPr>
          <a:xfrm>
            <a:off x="74781" y="5551400"/>
            <a:ext cx="6051479" cy="1325562"/>
          </a:xfrm>
          <a:prstGeom prst="rect">
            <a:avLst/>
          </a:prstGeom>
        </p:spPr>
      </p:pic>
      <p:sp>
        <p:nvSpPr>
          <p:cNvPr id="90" name="Title 1">
            <a:extLst>
              <a:ext uri="{FF2B5EF4-FFF2-40B4-BE49-F238E27FC236}">
                <a16:creationId xmlns:a16="http://schemas.microsoft.com/office/drawing/2014/main" id="{93E36ACC-9640-41AC-B988-CAD36283307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General Purpose Architecture</a:t>
            </a:r>
          </a:p>
        </p:txBody>
      </p:sp>
      <p:sp>
        <p:nvSpPr>
          <p:cNvPr id="92" name="Rectangle 91">
            <a:extLst>
              <a:ext uri="{FF2B5EF4-FFF2-40B4-BE49-F238E27FC236}">
                <a16:creationId xmlns:a16="http://schemas.microsoft.com/office/drawing/2014/main" id="{62DA7667-C3D4-41BB-9B5F-1D176410446C}"/>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Capabilities</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 – Choices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Configure</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 </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Respond</a:t>
            </a:r>
            <a:endPar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endParaRPr>
          </a:p>
        </p:txBody>
      </p:sp>
    </p:spTree>
    <p:extLst>
      <p:ext uri="{BB962C8B-B14F-4D97-AF65-F5344CB8AC3E}">
        <p14:creationId xmlns:p14="http://schemas.microsoft.com/office/powerpoint/2010/main" val="136887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nodeType="clickEffect">
                                  <p:stCondLst>
                                    <p:cond delay="0"/>
                                  </p:stCondLst>
                                  <p:childTnLst>
                                    <p:animEffect transition="out" filter="checkerboard(across)">
                                      <p:cBhvr>
                                        <p:cTn id="12" dur="500"/>
                                        <p:tgtEl>
                                          <p:spTgt spid="257"/>
                                        </p:tgtEl>
                                      </p:cBhvr>
                                    </p:animEffect>
                                    <p:set>
                                      <p:cBhvr>
                                        <p:cTn id="13" dur="1" fill="hold">
                                          <p:stCondLst>
                                            <p:cond delay="499"/>
                                          </p:stCondLst>
                                        </p:cTn>
                                        <p:tgtEl>
                                          <p:spTgt spid="257"/>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24453 0.00162 " pathEditMode="relative" rAng="0" ptsTypes="AA">
                                      <p:cBhvr>
                                        <p:cTn id="16" dur="2000" fill="hold"/>
                                        <p:tgtEl>
                                          <p:spTgt spid="291"/>
                                        </p:tgtEl>
                                        <p:attrNameLst>
                                          <p:attrName>ppt_x</p:attrName>
                                          <p:attrName>ppt_y</p:attrName>
                                        </p:attrNameLst>
                                      </p:cBhvr>
                                      <p:rCtr x="-12227" y="69"/>
                                    </p:animMotion>
                                  </p:childTnLst>
                                </p:cTn>
                              </p:par>
                            </p:childTnLst>
                          </p:cTn>
                        </p:par>
                        <p:par>
                          <p:cTn id="17" fill="hold">
                            <p:stCondLst>
                              <p:cond delay="2500"/>
                            </p:stCondLst>
                            <p:childTnLst>
                              <p:par>
                                <p:cTn id="18" presetID="5" presetClass="entr" presetSubtype="10" fill="hold" nodeType="afterEffect">
                                  <p:stCondLst>
                                    <p:cond delay="0"/>
                                  </p:stCondLst>
                                  <p:childTnLst>
                                    <p:set>
                                      <p:cBhvr>
                                        <p:cTn id="19" dur="1" fill="hold">
                                          <p:stCondLst>
                                            <p:cond delay="0"/>
                                          </p:stCondLst>
                                        </p:cTn>
                                        <p:tgtEl>
                                          <p:spTgt spid="305"/>
                                        </p:tgtEl>
                                        <p:attrNameLst>
                                          <p:attrName>style.visibility</p:attrName>
                                        </p:attrNameLst>
                                      </p:cBhvr>
                                      <p:to>
                                        <p:strVal val="visible"/>
                                      </p:to>
                                    </p:set>
                                    <p:animEffect transition="in" filter="checkerboard(across)">
                                      <p:cBhvr>
                                        <p:cTn id="20" dur="500"/>
                                        <p:tgtEl>
                                          <p:spTgt spid="30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91"/>
                                        </p:tgtEl>
                                        <p:attrNameLst>
                                          <p:attrName>style.visibility</p:attrName>
                                        </p:attrNameLst>
                                      </p:cBhvr>
                                      <p:to>
                                        <p:strVal val="hidden"/>
                                      </p:to>
                                    </p:set>
                                  </p:childTnLst>
                                </p:cTn>
                              </p:par>
                            </p:childTnLst>
                          </p:cTn>
                        </p:par>
                        <p:par>
                          <p:cTn id="34" fill="hold">
                            <p:stCondLst>
                              <p:cond delay="0"/>
                            </p:stCondLst>
                            <p:childTnLst>
                              <p:par>
                                <p:cTn id="35" presetID="50" presetClass="path" presetSubtype="0" accel="50000" decel="50000" fill="hold" nodeType="afterEffect">
                                  <p:stCondLst>
                                    <p:cond delay="0"/>
                                  </p:stCondLst>
                                  <p:childTnLst>
                                    <p:animMotion origin="layout" path="M 0.00261 0.01042 L -0.05794 -0.18403 C -0.08502 -0.27106 -0.15286 -0.34444 -0.1802 -0.31759 L -0.24192 -0.25671 " pathEditMode="relative" rAng="14460000" ptsTypes="AAAA">
                                      <p:cBhvr>
                                        <p:cTn id="36" dur="2000" fill="hold"/>
                                        <p:tgtEl>
                                          <p:spTgt spid="282"/>
                                        </p:tgtEl>
                                        <p:attrNameLst>
                                          <p:attrName>ppt_x</p:attrName>
                                          <p:attrName>ppt_y</p:attrName>
                                        </p:attrNameLst>
                                      </p:cBhvr>
                                      <p:rCtr x="-12227" y="-13356"/>
                                    </p:animMotion>
                                  </p:childTnLst>
                                </p:cTn>
                              </p:par>
                              <p:par>
                                <p:cTn id="37" presetID="1" presetClass="exit" presetSubtype="0" fill="hold" grpId="1" nodeType="withEffect">
                                  <p:stCondLst>
                                    <p:cond delay="0"/>
                                  </p:stCondLst>
                                  <p:childTnLst>
                                    <p:set>
                                      <p:cBhvr>
                                        <p:cTn id="38" dur="1" fill="hold">
                                          <p:stCondLst>
                                            <p:cond delay="0"/>
                                          </p:stCondLst>
                                        </p:cTn>
                                        <p:tgtEl>
                                          <p:spTgt spid="3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322" grpId="0"/>
      <p:bldP spid="322" grpId="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1965118"/>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5891631"/>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7152546" y="1155591"/>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379381"/>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7041429" y="1373869"/>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1988560"/>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2715289"/>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2929412"/>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2905441"/>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100141"/>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109284"/>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118426"/>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113855"/>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122998"/>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127569"/>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132140"/>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262516"/>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476638"/>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452668"/>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4647368"/>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4656510"/>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4665653"/>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4661082"/>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4670224"/>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4674796"/>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4679367"/>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2763922"/>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0" name="TextBox 49">
            <a:extLst>
              <a:ext uri="{FF2B5EF4-FFF2-40B4-BE49-F238E27FC236}">
                <a16:creationId xmlns:a16="http://schemas.microsoft.com/office/drawing/2014/main" id="{4541DA95-EC91-4290-991C-5D2D4401E8E3}"/>
              </a:ext>
            </a:extLst>
          </p:cNvPr>
          <p:cNvSpPr txBox="1"/>
          <p:nvPr/>
        </p:nvSpPr>
        <p:spPr>
          <a:xfrm>
            <a:off x="9614624" y="3544517"/>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1" name="TextBox 50">
            <a:extLst>
              <a:ext uri="{FF2B5EF4-FFF2-40B4-BE49-F238E27FC236}">
                <a16:creationId xmlns:a16="http://schemas.microsoft.com/office/drawing/2014/main" id="{77FF13A9-183A-46B8-A54A-A92D66F97996}"/>
              </a:ext>
            </a:extLst>
          </p:cNvPr>
          <p:cNvSpPr txBox="1"/>
          <p:nvPr/>
        </p:nvSpPr>
        <p:spPr>
          <a:xfrm>
            <a:off x="7601041" y="3523779"/>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071294"/>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083015"/>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4" name="Straight Arrow Connector 53">
            <a:extLst>
              <a:ext uri="{FF2B5EF4-FFF2-40B4-BE49-F238E27FC236}">
                <a16:creationId xmlns:a16="http://schemas.microsoft.com/office/drawing/2014/main" id="{872530E2-6F03-428D-A12A-21DBC01C575D}"/>
              </a:ext>
            </a:extLst>
          </p:cNvPr>
          <p:cNvCxnSpPr>
            <a:endCxn id="10" idx="2"/>
          </p:cNvCxnSpPr>
          <p:nvPr/>
        </p:nvCxnSpPr>
        <p:spPr>
          <a:xfrm flipH="1">
            <a:off x="8419628" y="3118426"/>
            <a:ext cx="1164520" cy="45415"/>
          </a:xfrm>
          <a:prstGeom prst="straightConnector1">
            <a:avLst/>
          </a:prstGeom>
          <a:ln w="38100">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43FDFD-B209-4E95-B0C5-16B196A3DB18}"/>
              </a:ext>
            </a:extLst>
          </p:cNvPr>
          <p:cNvCxnSpPr>
            <a:cxnSpLocks/>
            <a:endCxn id="41" idx="3"/>
          </p:cNvCxnSpPr>
          <p:nvPr/>
        </p:nvCxnSpPr>
        <p:spPr>
          <a:xfrm flipH="1">
            <a:off x="10923227" y="3511041"/>
            <a:ext cx="63791" cy="1035397"/>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2309D68-0C7D-4D4A-B401-55F306D31BBA}"/>
              </a:ext>
            </a:extLst>
          </p:cNvPr>
          <p:cNvCxnSpPr>
            <a:cxnSpLocks/>
          </p:cNvCxnSpPr>
          <p:nvPr/>
        </p:nvCxnSpPr>
        <p:spPr>
          <a:xfrm>
            <a:off x="11291057" y="1340986"/>
            <a:ext cx="0" cy="11779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BC3D4E-DBA4-46F4-BB2A-7AEB069CC7D1}"/>
              </a:ext>
            </a:extLst>
          </p:cNvPr>
          <p:cNvCxnSpPr>
            <a:cxnSpLocks/>
          </p:cNvCxnSpPr>
          <p:nvPr/>
        </p:nvCxnSpPr>
        <p:spPr>
          <a:xfrm flipV="1">
            <a:off x="8501670" y="3299455"/>
            <a:ext cx="1214153" cy="40071"/>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F2353-E69D-4725-A607-2A0FF2A19E0E}"/>
              </a:ext>
            </a:extLst>
          </p:cNvPr>
          <p:cNvCxnSpPr>
            <a:cxnSpLocks/>
          </p:cNvCxnSpPr>
          <p:nvPr/>
        </p:nvCxnSpPr>
        <p:spPr>
          <a:xfrm flipV="1">
            <a:off x="8552675" y="3422903"/>
            <a:ext cx="1135108" cy="955013"/>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DC5CA52-20CF-4D11-89FB-58FE7CD7F48A}"/>
              </a:ext>
            </a:extLst>
          </p:cNvPr>
          <p:cNvSpPr/>
          <p:nvPr/>
        </p:nvSpPr>
        <p:spPr bwMode="auto">
          <a:xfrm>
            <a:off x="6501426" y="1765855"/>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495EAA7D-8C67-4740-9C84-79C654130CF1}"/>
              </a:ext>
            </a:extLst>
          </p:cNvPr>
          <p:cNvGrpSpPr/>
          <p:nvPr/>
        </p:nvGrpSpPr>
        <p:grpSpPr>
          <a:xfrm>
            <a:off x="5913740" y="1195779"/>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AC92844-F690-4763-ABC9-8BD7AA35AF6A}"/>
              </a:ext>
            </a:extLst>
          </p:cNvPr>
          <p:cNvGrpSpPr/>
          <p:nvPr/>
        </p:nvGrpSpPr>
        <p:grpSpPr>
          <a:xfrm>
            <a:off x="6935117" y="2715288"/>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262514"/>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2918117"/>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428137"/>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46" name="Group 145">
            <a:extLst>
              <a:ext uri="{FF2B5EF4-FFF2-40B4-BE49-F238E27FC236}">
                <a16:creationId xmlns:a16="http://schemas.microsoft.com/office/drawing/2014/main" id="{0AF4905E-7B76-48AF-986D-160B0EE830C3}"/>
              </a:ext>
            </a:extLst>
          </p:cNvPr>
          <p:cNvGrpSpPr/>
          <p:nvPr/>
        </p:nvGrpSpPr>
        <p:grpSpPr>
          <a:xfrm>
            <a:off x="4491205" y="4243905"/>
            <a:ext cx="1605835" cy="797056"/>
            <a:chOff x="3368404" y="3502452"/>
            <a:chExt cx="1204376" cy="597792"/>
          </a:xfrm>
        </p:grpSpPr>
        <p:sp>
          <p:nvSpPr>
            <p:cNvPr id="107" name="Rectangle 106">
              <a:extLst>
                <a:ext uri="{FF2B5EF4-FFF2-40B4-BE49-F238E27FC236}">
                  <a16:creationId xmlns:a16="http://schemas.microsoft.com/office/drawing/2014/main" id="{99ACBD53-5B90-4740-BCE0-FB5A8FC4C2E8}"/>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Rectangle: Rounded Corners 107">
              <a:extLst>
                <a:ext uri="{FF2B5EF4-FFF2-40B4-BE49-F238E27FC236}">
                  <a16:creationId xmlns:a16="http://schemas.microsoft.com/office/drawing/2014/main" id="{10F50B7D-EAA1-4BFF-A663-3CA32FA21DC6}"/>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FF74B2FB-B27B-4D62-AA0E-287A63449418}"/>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2804241-0D9C-4F0C-A301-BE66E6DFD4A7}"/>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1B1230-510C-40C1-935F-BB35B3262DA5}"/>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7C8F71F6-8FA7-4E0B-9836-1C02879B6FE3}"/>
                </a:ext>
              </a:extLst>
            </p:cNvPr>
            <p:cNvGrpSpPr/>
            <p:nvPr/>
          </p:nvGrpSpPr>
          <p:grpSpPr>
            <a:xfrm>
              <a:off x="3439420" y="3626113"/>
              <a:ext cx="363610" cy="343672"/>
              <a:chOff x="3126210" y="3596665"/>
              <a:chExt cx="533672" cy="485265"/>
            </a:xfrm>
          </p:grpSpPr>
          <p:sp>
            <p:nvSpPr>
              <p:cNvPr id="118" name="Rectangle: Rounded Corners 117">
                <a:extLst>
                  <a:ext uri="{FF2B5EF4-FFF2-40B4-BE49-F238E27FC236}">
                    <a16:creationId xmlns:a16="http://schemas.microsoft.com/office/drawing/2014/main" id="{65E63D43-287B-4277-B21B-424BAB9C068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C8044916-1E75-4BCD-8469-A4E5ECEA844F}"/>
                  </a:ext>
                </a:extLst>
              </p:cNvPr>
              <p:cNvGrpSpPr/>
              <p:nvPr/>
            </p:nvGrpSpPr>
            <p:grpSpPr>
              <a:xfrm>
                <a:off x="3193120" y="3635709"/>
                <a:ext cx="417355" cy="420612"/>
                <a:chOff x="4536491" y="2027077"/>
                <a:chExt cx="556480" cy="560817"/>
              </a:xfrm>
            </p:grpSpPr>
            <p:sp>
              <p:nvSpPr>
                <p:cNvPr id="120" name="chip 4">
                  <a:extLst>
                    <a:ext uri="{FF2B5EF4-FFF2-40B4-BE49-F238E27FC236}">
                      <a16:creationId xmlns:a16="http://schemas.microsoft.com/office/drawing/2014/main" id="{9DB70187-B1EA-4452-B636-4CA98F5F062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chip 4">
                  <a:extLst>
                    <a:ext uri="{FF2B5EF4-FFF2-40B4-BE49-F238E27FC236}">
                      <a16:creationId xmlns:a16="http://schemas.microsoft.com/office/drawing/2014/main" id="{337B1232-41E1-4F28-A560-88FCF6966211}"/>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chip 4">
                  <a:extLst>
                    <a:ext uri="{FF2B5EF4-FFF2-40B4-BE49-F238E27FC236}">
                      <a16:creationId xmlns:a16="http://schemas.microsoft.com/office/drawing/2014/main" id="{F40F9B91-850E-44A2-8CBC-0A08BC1BD85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chip 4">
                  <a:extLst>
                    <a:ext uri="{FF2B5EF4-FFF2-40B4-BE49-F238E27FC236}">
                      <a16:creationId xmlns:a16="http://schemas.microsoft.com/office/drawing/2014/main" id="{FD1E430A-8597-4E20-844F-75EFF50A1D0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5" name="Rectangle: Rounded Corners 144">
              <a:extLst>
                <a:ext uri="{FF2B5EF4-FFF2-40B4-BE49-F238E27FC236}">
                  <a16:creationId xmlns:a16="http://schemas.microsoft.com/office/drawing/2014/main" id="{6EB67B9A-B583-46D8-A671-CC7110EFDDF1}"/>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7" name="Text Placeholder 2">
            <a:extLst>
              <a:ext uri="{FF2B5EF4-FFF2-40B4-BE49-F238E27FC236}">
                <a16:creationId xmlns:a16="http://schemas.microsoft.com/office/drawing/2014/main" id="{66D5D613-D4D4-4327-B0B1-2E3F3F7A64A1}"/>
              </a:ext>
            </a:extLst>
          </p:cNvPr>
          <p:cNvSpPr txBox="1">
            <a:spLocks/>
          </p:cNvSpPr>
          <p:nvPr/>
        </p:nvSpPr>
        <p:spPr>
          <a:xfrm>
            <a:off x="98967" y="1695254"/>
            <a:ext cx="5227087" cy="11445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All databases on local SSD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Failed node is replaced with the spare</a:t>
            </a:r>
          </a:p>
        </p:txBody>
      </p:sp>
      <p:sp>
        <p:nvSpPr>
          <p:cNvPr id="157" name="Arrow: Down 156">
            <a:extLst>
              <a:ext uri="{FF2B5EF4-FFF2-40B4-BE49-F238E27FC236}">
                <a16:creationId xmlns:a16="http://schemas.microsoft.com/office/drawing/2014/main" id="{54EBBC0F-449A-4869-8536-18C72792700A}"/>
              </a:ext>
            </a:extLst>
          </p:cNvPr>
          <p:cNvSpPr/>
          <p:nvPr/>
        </p:nvSpPr>
        <p:spPr>
          <a:xfrm>
            <a:off x="8031061" y="3743166"/>
            <a:ext cx="281963" cy="5181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43F178DF-8649-409B-873D-24C3FE0494FD}"/>
              </a:ext>
            </a:extLst>
          </p:cNvPr>
          <p:cNvGrpSpPr/>
          <p:nvPr/>
        </p:nvGrpSpPr>
        <p:grpSpPr>
          <a:xfrm>
            <a:off x="4493069" y="4245769"/>
            <a:ext cx="1605835" cy="797056"/>
            <a:chOff x="3368404" y="3502452"/>
            <a:chExt cx="1204376" cy="597792"/>
          </a:xfrm>
        </p:grpSpPr>
        <p:sp>
          <p:nvSpPr>
            <p:cNvPr id="167" name="Rectangle 166">
              <a:extLst>
                <a:ext uri="{FF2B5EF4-FFF2-40B4-BE49-F238E27FC236}">
                  <a16:creationId xmlns:a16="http://schemas.microsoft.com/office/drawing/2014/main" id="{ED787041-03E7-4F31-A560-993A4240DEC2}"/>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Rectangle: Rounded Corners 167">
              <a:extLst>
                <a:ext uri="{FF2B5EF4-FFF2-40B4-BE49-F238E27FC236}">
                  <a16:creationId xmlns:a16="http://schemas.microsoft.com/office/drawing/2014/main" id="{65ED4FE1-EFEF-489B-A38F-9A375F2CF1F0}"/>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Rectangle: Rounded Corners 168">
              <a:extLst>
                <a:ext uri="{FF2B5EF4-FFF2-40B4-BE49-F238E27FC236}">
                  <a16:creationId xmlns:a16="http://schemas.microsoft.com/office/drawing/2014/main" id="{A668940F-4C10-4DD7-BCD9-8988ADD714FB}"/>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0" name="Rectangle 169">
              <a:extLst>
                <a:ext uri="{FF2B5EF4-FFF2-40B4-BE49-F238E27FC236}">
                  <a16:creationId xmlns:a16="http://schemas.microsoft.com/office/drawing/2014/main" id="{CB079362-4808-4544-8FAB-C35BDB67239D}"/>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1" name="Rectangle 170">
              <a:extLst>
                <a:ext uri="{FF2B5EF4-FFF2-40B4-BE49-F238E27FC236}">
                  <a16:creationId xmlns:a16="http://schemas.microsoft.com/office/drawing/2014/main" id="{7F82C388-A3F8-45A7-A0CB-C1905C4AEB1E}"/>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769D0B2D-DB46-4B3B-9466-9B86439E0338}"/>
                </a:ext>
              </a:extLst>
            </p:cNvPr>
            <p:cNvGrpSpPr/>
            <p:nvPr/>
          </p:nvGrpSpPr>
          <p:grpSpPr>
            <a:xfrm>
              <a:off x="3439420" y="3626113"/>
              <a:ext cx="363610" cy="343672"/>
              <a:chOff x="3126210" y="3596665"/>
              <a:chExt cx="533672" cy="485265"/>
            </a:xfrm>
          </p:grpSpPr>
          <p:sp>
            <p:nvSpPr>
              <p:cNvPr id="174" name="Rectangle: Rounded Corners 173">
                <a:extLst>
                  <a:ext uri="{FF2B5EF4-FFF2-40B4-BE49-F238E27FC236}">
                    <a16:creationId xmlns:a16="http://schemas.microsoft.com/office/drawing/2014/main" id="{FCC03E8F-BD93-4EB7-9E44-25E1FBA3D3DF}"/>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Group 174">
                <a:extLst>
                  <a:ext uri="{FF2B5EF4-FFF2-40B4-BE49-F238E27FC236}">
                    <a16:creationId xmlns:a16="http://schemas.microsoft.com/office/drawing/2014/main" id="{245CCE06-4072-4D16-867A-88E38343649E}"/>
                  </a:ext>
                </a:extLst>
              </p:cNvPr>
              <p:cNvGrpSpPr/>
              <p:nvPr/>
            </p:nvGrpSpPr>
            <p:grpSpPr>
              <a:xfrm>
                <a:off x="3193120" y="3635709"/>
                <a:ext cx="417355" cy="420612"/>
                <a:chOff x="4536491" y="2027077"/>
                <a:chExt cx="556480" cy="560817"/>
              </a:xfrm>
            </p:grpSpPr>
            <p:sp>
              <p:nvSpPr>
                <p:cNvPr id="176" name="chip 4">
                  <a:extLst>
                    <a:ext uri="{FF2B5EF4-FFF2-40B4-BE49-F238E27FC236}">
                      <a16:creationId xmlns:a16="http://schemas.microsoft.com/office/drawing/2014/main" id="{3FB0C3AF-9635-47E8-9A6A-0FEEAD43DF5D}"/>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chip 4">
                  <a:extLst>
                    <a:ext uri="{FF2B5EF4-FFF2-40B4-BE49-F238E27FC236}">
                      <a16:creationId xmlns:a16="http://schemas.microsoft.com/office/drawing/2014/main" id="{3C9C0893-7A3A-455C-8E9D-786CC5FCC5D2}"/>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chip 4">
                  <a:extLst>
                    <a:ext uri="{FF2B5EF4-FFF2-40B4-BE49-F238E27FC236}">
                      <a16:creationId xmlns:a16="http://schemas.microsoft.com/office/drawing/2014/main" id="{E9049B1F-62D8-4CF3-BF01-83FAF9358F1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chip 4">
                  <a:extLst>
                    <a:ext uri="{FF2B5EF4-FFF2-40B4-BE49-F238E27FC236}">
                      <a16:creationId xmlns:a16="http://schemas.microsoft.com/office/drawing/2014/main" id="{4DD337D9-866C-4D08-977A-3AED7D63D24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73" name="Rectangle: Rounded Corners 172">
              <a:extLst>
                <a:ext uri="{FF2B5EF4-FFF2-40B4-BE49-F238E27FC236}">
                  <a16:creationId xmlns:a16="http://schemas.microsoft.com/office/drawing/2014/main" id="{BD60E1AE-58C9-4938-8D81-F59C82FC751D}"/>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94" name="TextBox 193">
            <a:extLst>
              <a:ext uri="{FF2B5EF4-FFF2-40B4-BE49-F238E27FC236}">
                <a16:creationId xmlns:a16="http://schemas.microsoft.com/office/drawing/2014/main" id="{1DCBEB57-6C25-4A6F-83CD-18388E3F4FEF}"/>
              </a:ext>
            </a:extLst>
          </p:cNvPr>
          <p:cNvSpPr txBox="1"/>
          <p:nvPr/>
        </p:nvSpPr>
        <p:spPr>
          <a:xfrm>
            <a:off x="4481487" y="5084879"/>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Spare node</a:t>
            </a:r>
          </a:p>
        </p:txBody>
      </p:sp>
      <p:sp>
        <p:nvSpPr>
          <p:cNvPr id="195" name="Arrow: Down 194">
            <a:extLst>
              <a:ext uri="{FF2B5EF4-FFF2-40B4-BE49-F238E27FC236}">
                <a16:creationId xmlns:a16="http://schemas.microsoft.com/office/drawing/2014/main" id="{988E7FE9-CEAB-49F6-A898-0F671DA86738}"/>
              </a:ext>
            </a:extLst>
          </p:cNvPr>
          <p:cNvSpPr/>
          <p:nvPr/>
        </p:nvSpPr>
        <p:spPr>
          <a:xfrm rot="5400000">
            <a:off x="9042668" y="2814074"/>
            <a:ext cx="221685" cy="71122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73" name="Group 272">
            <a:extLst>
              <a:ext uri="{FF2B5EF4-FFF2-40B4-BE49-F238E27FC236}">
                <a16:creationId xmlns:a16="http://schemas.microsoft.com/office/drawing/2014/main" id="{11C6FD51-CCE5-4CF3-8ADE-C04010FBDE6B}"/>
              </a:ext>
            </a:extLst>
          </p:cNvPr>
          <p:cNvGrpSpPr/>
          <p:nvPr/>
        </p:nvGrpSpPr>
        <p:grpSpPr>
          <a:xfrm>
            <a:off x="4504653" y="4247681"/>
            <a:ext cx="1605835" cy="797056"/>
            <a:chOff x="3371055" y="4352767"/>
            <a:chExt cx="1204376" cy="597792"/>
          </a:xfrm>
        </p:grpSpPr>
        <p:sp>
          <p:nvSpPr>
            <p:cNvPr id="211" name="Rectangle 210">
              <a:extLst>
                <a:ext uri="{FF2B5EF4-FFF2-40B4-BE49-F238E27FC236}">
                  <a16:creationId xmlns:a16="http://schemas.microsoft.com/office/drawing/2014/main" id="{41C463DF-B275-499F-BAA3-E0F30D4BEBB8}"/>
                </a:ext>
              </a:extLst>
            </p:cNvPr>
            <p:cNvSpPr/>
            <p:nvPr/>
          </p:nvSpPr>
          <p:spPr bwMode="auto">
            <a:xfrm>
              <a:off x="3371055" y="4352767"/>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8857CBD9-DB8E-495E-B905-A0274113A644}"/>
                </a:ext>
              </a:extLst>
            </p:cNvPr>
            <p:cNvSpPr/>
            <p:nvPr/>
          </p:nvSpPr>
          <p:spPr bwMode="auto">
            <a:xfrm rot="16200000">
              <a:off x="4203124" y="4513359"/>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855C89B7-EE85-49BB-B981-A3CD4541363A}"/>
                </a:ext>
              </a:extLst>
            </p:cNvPr>
            <p:cNvSpPr/>
            <p:nvPr/>
          </p:nvSpPr>
          <p:spPr bwMode="auto">
            <a:xfrm rot="16200000">
              <a:off x="4181952" y="4495381"/>
              <a:ext cx="210986" cy="351642"/>
            </a:xfrm>
            <a:prstGeom prst="roundRect">
              <a:avLst>
                <a:gd name="adj" fmla="val 16667"/>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6" name="Group 215">
              <a:extLst>
                <a:ext uri="{FF2B5EF4-FFF2-40B4-BE49-F238E27FC236}">
                  <a16:creationId xmlns:a16="http://schemas.microsoft.com/office/drawing/2014/main" id="{37E7EDC3-25AA-40DE-B232-5AD7BD07A393}"/>
                </a:ext>
              </a:extLst>
            </p:cNvPr>
            <p:cNvGrpSpPr/>
            <p:nvPr/>
          </p:nvGrpSpPr>
          <p:grpSpPr>
            <a:xfrm>
              <a:off x="3442071" y="4476428"/>
              <a:ext cx="363610" cy="343672"/>
              <a:chOff x="3126210" y="3596665"/>
              <a:chExt cx="533672" cy="485265"/>
            </a:xfrm>
          </p:grpSpPr>
          <p:sp>
            <p:nvSpPr>
              <p:cNvPr id="218" name="Rectangle: Rounded Corners 217">
                <a:extLst>
                  <a:ext uri="{FF2B5EF4-FFF2-40B4-BE49-F238E27FC236}">
                    <a16:creationId xmlns:a16="http://schemas.microsoft.com/office/drawing/2014/main" id="{D892C159-CBA7-450B-B852-E0FAD35B59E8}"/>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C3D78AF-5191-4A93-95D6-5923AA3A556F}"/>
                  </a:ext>
                </a:extLst>
              </p:cNvPr>
              <p:cNvGrpSpPr/>
              <p:nvPr/>
            </p:nvGrpSpPr>
            <p:grpSpPr>
              <a:xfrm>
                <a:off x="3193120" y="3635709"/>
                <a:ext cx="417355" cy="420612"/>
                <a:chOff x="4536491" y="2027077"/>
                <a:chExt cx="556480" cy="560817"/>
              </a:xfrm>
            </p:grpSpPr>
            <p:sp>
              <p:nvSpPr>
                <p:cNvPr id="220" name="chip 4">
                  <a:extLst>
                    <a:ext uri="{FF2B5EF4-FFF2-40B4-BE49-F238E27FC236}">
                      <a16:creationId xmlns:a16="http://schemas.microsoft.com/office/drawing/2014/main" id="{D6C93A7C-2E88-4E68-8EDF-6D71AFF386C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chip 4">
                  <a:extLst>
                    <a:ext uri="{FF2B5EF4-FFF2-40B4-BE49-F238E27FC236}">
                      <a16:creationId xmlns:a16="http://schemas.microsoft.com/office/drawing/2014/main" id="{89C746A2-25D0-4A96-90AD-108E30F159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chip 4">
                  <a:extLst>
                    <a:ext uri="{FF2B5EF4-FFF2-40B4-BE49-F238E27FC236}">
                      <a16:creationId xmlns:a16="http://schemas.microsoft.com/office/drawing/2014/main" id="{3DB1CC0D-1DDB-4FE6-AD87-9F57858F4D78}"/>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chip 4">
                  <a:extLst>
                    <a:ext uri="{FF2B5EF4-FFF2-40B4-BE49-F238E27FC236}">
                      <a16:creationId xmlns:a16="http://schemas.microsoft.com/office/drawing/2014/main" id="{4B4E0DF2-43A9-486C-BE0A-73AD616C5A7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24" name="TextBox 223">
            <a:extLst>
              <a:ext uri="{FF2B5EF4-FFF2-40B4-BE49-F238E27FC236}">
                <a16:creationId xmlns:a16="http://schemas.microsoft.com/office/drawing/2014/main" id="{09372B96-EC3F-44DE-92C7-62B6B77E04AC}"/>
              </a:ext>
            </a:extLst>
          </p:cNvPr>
          <p:cNvSpPr txBox="1"/>
          <p:nvPr/>
        </p:nvSpPr>
        <p:spPr>
          <a:xfrm>
            <a:off x="7558850" y="3518622"/>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5" name="Straight Arrow Connector 54">
            <a:extLst>
              <a:ext uri="{FF2B5EF4-FFF2-40B4-BE49-F238E27FC236}">
                <a16:creationId xmlns:a16="http://schemas.microsoft.com/office/drawing/2014/main" id="{174B0F38-6B36-4E22-87EB-55DF693FE736}"/>
              </a:ext>
            </a:extLst>
          </p:cNvPr>
          <p:cNvCxnSpPr>
            <a:cxnSpLocks/>
            <a:stCxn id="50" idx="1"/>
            <a:endCxn id="21" idx="2"/>
          </p:cNvCxnSpPr>
          <p:nvPr/>
        </p:nvCxnSpPr>
        <p:spPr>
          <a:xfrm flipH="1">
            <a:off x="8404991" y="3659926"/>
            <a:ext cx="1209633" cy="1027168"/>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9504A370-5726-4E02-A801-551551821AA2}"/>
              </a:ext>
            </a:extLst>
          </p:cNvPr>
          <p:cNvGrpSpPr/>
          <p:nvPr/>
        </p:nvGrpSpPr>
        <p:grpSpPr>
          <a:xfrm>
            <a:off x="10729495" y="3102633"/>
            <a:ext cx="380152" cy="73141"/>
            <a:chOff x="1694816" y="3654285"/>
            <a:chExt cx="285114" cy="54856"/>
          </a:xfrm>
        </p:grpSpPr>
        <p:sp>
          <p:nvSpPr>
            <p:cNvPr id="250" name="Rectangle 249">
              <a:extLst>
                <a:ext uri="{FF2B5EF4-FFF2-40B4-BE49-F238E27FC236}">
                  <a16:creationId xmlns:a16="http://schemas.microsoft.com/office/drawing/2014/main" id="{9E7DD2B8-5832-4D6B-8E91-FE5A3830BEA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337BCC96-B45C-4EAF-B803-E849F246E592}"/>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7FAC306C-D4FB-4639-8B5F-EB703324BED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BFB6124E-E60F-4AB4-BBC6-61A026C297F1}"/>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E78AA4B-5839-47EF-9891-FDF24AE7D82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5" name="Rectangle 254">
              <a:extLst>
                <a:ext uri="{FF2B5EF4-FFF2-40B4-BE49-F238E27FC236}">
                  <a16:creationId xmlns:a16="http://schemas.microsoft.com/office/drawing/2014/main" id="{C359A951-6A7D-4801-BD4A-575A7BAE10BE}"/>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6" name="Rectangle 255">
              <a:extLst>
                <a:ext uri="{FF2B5EF4-FFF2-40B4-BE49-F238E27FC236}">
                  <a16:creationId xmlns:a16="http://schemas.microsoft.com/office/drawing/2014/main" id="{56CA2024-1028-4D38-9419-9991D180645B}"/>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78F6526C-477E-4A41-92BB-1865A8F5BD30}"/>
              </a:ext>
            </a:extLst>
          </p:cNvPr>
          <p:cNvGrpSpPr/>
          <p:nvPr/>
        </p:nvGrpSpPr>
        <p:grpSpPr>
          <a:xfrm>
            <a:off x="7959244" y="3098296"/>
            <a:ext cx="380152" cy="73141"/>
            <a:chOff x="1694816" y="3654285"/>
            <a:chExt cx="285114" cy="54856"/>
          </a:xfrm>
        </p:grpSpPr>
        <p:sp>
          <p:nvSpPr>
            <p:cNvPr id="266" name="Rectangle 265">
              <a:extLst>
                <a:ext uri="{FF2B5EF4-FFF2-40B4-BE49-F238E27FC236}">
                  <a16:creationId xmlns:a16="http://schemas.microsoft.com/office/drawing/2014/main" id="{AA434937-1C89-4F31-8D31-88A6AE3F67C7}"/>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7D2AD198-F361-4C10-8EE8-D1224BA3C294}"/>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24BB0231-5FED-445A-87CA-7DD97B3F03AC}"/>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BD9928D1-AE52-4DBF-8D2B-9657F1F8531D}"/>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FB35B89D-ACD3-4027-B988-DDA4AD8C2C57}"/>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1" name="Rectangle 270">
              <a:extLst>
                <a:ext uri="{FF2B5EF4-FFF2-40B4-BE49-F238E27FC236}">
                  <a16:creationId xmlns:a16="http://schemas.microsoft.com/office/drawing/2014/main" id="{CAFDA918-C7F9-4068-AA0F-176D62B760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 name="Rectangle 271">
              <a:extLst>
                <a:ext uri="{FF2B5EF4-FFF2-40B4-BE49-F238E27FC236}">
                  <a16:creationId xmlns:a16="http://schemas.microsoft.com/office/drawing/2014/main" id="{84F7752A-B465-4FE5-B13E-7A6C1EDF9A92}"/>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aphicFrame>
        <p:nvGraphicFramePr>
          <p:cNvPr id="156" name="Table 3">
            <a:extLst>
              <a:ext uri="{FF2B5EF4-FFF2-40B4-BE49-F238E27FC236}">
                <a16:creationId xmlns:a16="http://schemas.microsoft.com/office/drawing/2014/main" id="{D0DEC279-6C21-437D-9406-08CECDF879A0}"/>
              </a:ext>
            </a:extLst>
          </p:cNvPr>
          <p:cNvGraphicFramePr>
            <a:graphicFrameLocks noGrp="1"/>
          </p:cNvGraphicFramePr>
          <p:nvPr/>
        </p:nvGraphicFramePr>
        <p:xfrm>
          <a:off x="76601" y="3091218"/>
          <a:ext cx="3783130" cy="3291840"/>
        </p:xfrm>
        <a:graphic>
          <a:graphicData uri="http://schemas.openxmlformats.org/drawingml/2006/table">
            <a:tbl>
              <a:tblPr firstRow="1" bandRow="1">
                <a:tableStyleId>{5C22544A-7EE6-4342-B048-85BDC9FD1C3A}</a:tableStyleId>
              </a:tblPr>
              <a:tblGrid>
                <a:gridCol w="1450541">
                  <a:extLst>
                    <a:ext uri="{9D8B030D-6E8A-4147-A177-3AD203B41FA5}">
                      <a16:colId xmlns:a16="http://schemas.microsoft.com/office/drawing/2014/main" val="2433363488"/>
                    </a:ext>
                  </a:extLst>
                </a:gridCol>
                <a:gridCol w="2332589">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p>
                      <a:r>
                        <a:rPr lang="en-US"/>
                        <a:t>+ 4-80 (read-only)</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p>
                      <a:r>
                        <a:rPr lang="en-US"/>
                        <a:t>+ 5.1 GB/core (read-only)</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&lt; 3 </a:t>
                      </a:r>
                      <a:r>
                        <a:rPr lang="en-US" err="1"/>
                        <a:t>ms</a:t>
                      </a:r>
                      <a:endParaRPr lang="en-US"/>
                    </a:p>
                  </a:txBody>
                  <a:tcPr/>
                </a:tc>
                <a:extLst>
                  <a:ext uri="{0D108BD9-81ED-4DB2-BD59-A6C34878D82A}">
                    <a16:rowId xmlns:a16="http://schemas.microsoft.com/office/drawing/2014/main" val="807625273"/>
                  </a:ext>
                </a:extLst>
              </a:tr>
              <a:tr h="340533">
                <a:tc>
                  <a:txBody>
                    <a:bodyPr/>
                    <a:lstStyle/>
                    <a:p>
                      <a:r>
                        <a:rPr lang="en-US"/>
                        <a:t>In-memory OLTP</a:t>
                      </a:r>
                    </a:p>
                  </a:txBody>
                  <a:tcPr/>
                </a:tc>
                <a:tc>
                  <a:txBody>
                    <a:bodyPr/>
                    <a:lstStyle/>
                    <a:p>
                      <a:r>
                        <a:rPr lang="en-US"/>
                        <a:t>Yes</a:t>
                      </a:r>
                    </a:p>
                    <a:p>
                      <a:r>
                        <a:rPr lang="en-US"/>
                        <a:t>3GB-130GB </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a:t>48 MB/s</a:t>
                      </a:r>
                    </a:p>
                  </a:txBody>
                  <a:tcPr/>
                </a:tc>
                <a:extLst>
                  <a:ext uri="{0D108BD9-81ED-4DB2-BD59-A6C34878D82A}">
                    <a16:rowId xmlns:a16="http://schemas.microsoft.com/office/drawing/2014/main" val="2492353889"/>
                  </a:ext>
                </a:extLst>
              </a:tr>
            </a:tbl>
          </a:graphicData>
        </a:graphic>
      </p:graphicFrame>
      <p:sp>
        <p:nvSpPr>
          <p:cNvPr id="158" name="TextBox 157">
            <a:extLst>
              <a:ext uri="{FF2B5EF4-FFF2-40B4-BE49-F238E27FC236}">
                <a16:creationId xmlns:a16="http://schemas.microsoft.com/office/drawing/2014/main" id="{C817EF95-ADA5-4B40-8959-ECEC06ED1F1E}"/>
              </a:ext>
            </a:extLst>
          </p:cNvPr>
          <p:cNvSpPr txBox="1"/>
          <p:nvPr/>
        </p:nvSpPr>
        <p:spPr>
          <a:xfrm>
            <a:off x="496488" y="404310"/>
            <a:ext cx="6021007" cy="646331"/>
          </a:xfrm>
          <a:prstGeom prst="rect">
            <a:avLst/>
          </a:prstGeom>
          <a:noFill/>
        </p:spPr>
        <p:txBody>
          <a:bodyPr wrap="none" rtlCol="0">
            <a:spAutoFit/>
          </a:body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Business Critical Architecture</a:t>
            </a:r>
          </a:p>
        </p:txBody>
      </p:sp>
      <p:sp>
        <p:nvSpPr>
          <p:cNvPr id="160" name="Rectangle 159">
            <a:extLst>
              <a:ext uri="{FF2B5EF4-FFF2-40B4-BE49-F238E27FC236}">
                <a16:creationId xmlns:a16="http://schemas.microsoft.com/office/drawing/2014/main" id="{02BEE039-16A5-4C55-AC2B-ED41375C9A87}"/>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Capabilities</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 – Choices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Configure</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 </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Respond</a:t>
            </a:r>
            <a:endPar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endParaRPr>
          </a:p>
        </p:txBody>
      </p:sp>
    </p:spTree>
    <p:extLst>
      <p:ext uri="{BB962C8B-B14F-4D97-AF65-F5344CB8AC3E}">
        <p14:creationId xmlns:p14="http://schemas.microsoft.com/office/powerpoint/2010/main" val="3029859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5"/>
                                        </p:tgtEl>
                                        <p:attrNameLst>
                                          <p:attrName>ppt_x</p:attrName>
                                        </p:attrNameLst>
                                      </p:cBhvr>
                                      <p:tavLst>
                                        <p:tav tm="0">
                                          <p:val>
                                            <p:strVal val="ppt_x"/>
                                          </p:val>
                                        </p:tav>
                                        <p:tav tm="100000">
                                          <p:val>
                                            <p:strVal val="ppt_x"/>
                                          </p:val>
                                        </p:tav>
                                      </p:tavLst>
                                    </p:anim>
                                    <p:anim calcmode="lin" valueType="num">
                                      <p:cBhvr additive="base">
                                        <p:cTn id="7" dur="500"/>
                                        <p:tgtEl>
                                          <p:spTgt spid="105"/>
                                        </p:tgtEl>
                                        <p:attrNameLst>
                                          <p:attrName>ppt_y</p:attrName>
                                        </p:attrNameLst>
                                      </p:cBhvr>
                                      <p:tavLst>
                                        <p:tav tm="0">
                                          <p:val>
                                            <p:strVal val="ppt_y"/>
                                          </p:val>
                                        </p:tav>
                                        <p:tav tm="100000">
                                          <p:val>
                                            <p:strVal val="1+ppt_h/2"/>
                                          </p:val>
                                        </p:tav>
                                      </p:tavLst>
                                    </p:anim>
                                    <p:set>
                                      <p:cBhvr>
                                        <p:cTn id="8" dur="1" fill="hold">
                                          <p:stCondLst>
                                            <p:cond delay="499"/>
                                          </p:stCondLst>
                                        </p:cTn>
                                        <p:tgtEl>
                                          <p:spTgt spid="10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4.79167E-6 -1.85185E-6 L 0.20066 0.00278 " pathEditMode="relative" rAng="0" ptsTypes="AA">
                                      <p:cBhvr>
                                        <p:cTn id="12" dur="2000" fill="hold"/>
                                        <p:tgtEl>
                                          <p:spTgt spid="146"/>
                                        </p:tgtEl>
                                        <p:attrNameLst>
                                          <p:attrName>ppt_x</p:attrName>
                                          <p:attrName>ppt_y</p:attrName>
                                        </p:attrNameLst>
                                      </p:cBhvr>
                                      <p:rCtr x="10026" y="139"/>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wipe(up)">
                                      <p:cBhvr>
                                        <p:cTn id="21" dur="500"/>
                                        <p:tgtEl>
                                          <p:spTgt spid="15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65"/>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6.25E-7 4.07407E-6 L 0.00091 0.22222 " pathEditMode="relative" rAng="0" ptsTypes="AA">
                                      <p:cBhvr>
                                        <p:cTn id="27" dur="2000" fill="hold"/>
                                        <p:tgtEl>
                                          <p:spTgt spid="265"/>
                                        </p:tgtEl>
                                        <p:attrNameLst>
                                          <p:attrName>ppt_x</p:attrName>
                                          <p:attrName>ppt_y</p:attrName>
                                        </p:attrNameLst>
                                      </p:cBhvr>
                                      <p:rCtr x="39" y="11111"/>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5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nodeType="clickEffect">
                                  <p:stCondLst>
                                    <p:cond delay="0"/>
                                  </p:stCondLst>
                                  <p:childTnLst>
                                    <p:anim calcmode="lin" valueType="num">
                                      <p:cBhvr additive="base">
                                        <p:cTn id="35" dur="500"/>
                                        <p:tgtEl>
                                          <p:spTgt spid="165"/>
                                        </p:tgtEl>
                                        <p:attrNameLst>
                                          <p:attrName>ppt_x</p:attrName>
                                        </p:attrNameLst>
                                      </p:cBhvr>
                                      <p:tavLst>
                                        <p:tav tm="0">
                                          <p:val>
                                            <p:strVal val="ppt_x"/>
                                          </p:val>
                                        </p:tav>
                                        <p:tav tm="100000">
                                          <p:val>
                                            <p:strVal val="ppt_x"/>
                                          </p:val>
                                        </p:tav>
                                      </p:tavLst>
                                    </p:anim>
                                    <p:anim calcmode="lin" valueType="num">
                                      <p:cBhvr additive="base">
                                        <p:cTn id="36" dur="500"/>
                                        <p:tgtEl>
                                          <p:spTgt spid="165"/>
                                        </p:tgtEl>
                                        <p:attrNameLst>
                                          <p:attrName>ppt_y</p:attrName>
                                        </p:attrNameLst>
                                      </p:cBhvr>
                                      <p:tavLst>
                                        <p:tav tm="0">
                                          <p:val>
                                            <p:strVal val="ppt_y"/>
                                          </p:val>
                                        </p:tav>
                                        <p:tav tm="100000">
                                          <p:val>
                                            <p:strVal val="1+ppt_h/2"/>
                                          </p:val>
                                        </p:tav>
                                      </p:tavLst>
                                    </p:anim>
                                    <p:set>
                                      <p:cBhvr>
                                        <p:cTn id="37" dur="1" fill="hold">
                                          <p:stCondLst>
                                            <p:cond delay="499"/>
                                          </p:stCondLst>
                                        </p:cTn>
                                        <p:tgtEl>
                                          <p:spTgt spid="1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50"/>
                                        </p:tgtEl>
                                        <p:attrNameLst>
                                          <p:attrName>style.visibility</p:attrName>
                                        </p:attrNameLst>
                                      </p:cBhvr>
                                      <p:to>
                                        <p:strVal val="hidden"/>
                                      </p:to>
                                    </p:set>
                                  </p:childTnLst>
                                </p:cTn>
                              </p:par>
                              <p:par>
                                <p:cTn id="42" presetID="42" presetClass="path" presetSubtype="0" accel="50000" decel="50000" fill="hold" grpId="0" nodeType="withEffect">
                                  <p:stCondLst>
                                    <p:cond delay="0"/>
                                  </p:stCondLst>
                                  <p:childTnLst>
                                    <p:animMotion origin="layout" path="M -4.58333E-6 4.44444E-6 L 0.17383 0.00439 " pathEditMode="relative" rAng="0" ptsTypes="AA">
                                      <p:cBhvr>
                                        <p:cTn id="43" dur="2000" fill="hold"/>
                                        <p:tgtEl>
                                          <p:spTgt spid="51"/>
                                        </p:tgtEl>
                                        <p:attrNameLst>
                                          <p:attrName>ppt_x</p:attrName>
                                          <p:attrName>ppt_y</p:attrName>
                                        </p:attrNameLst>
                                      </p:cBhvr>
                                      <p:rCtr x="8685" y="208"/>
                                    </p:animMotion>
                                  </p:childTnLst>
                                </p:cTn>
                              </p:par>
                              <p:par>
                                <p:cTn id="44" presetID="42" presetClass="path" presetSubtype="0" accel="50000" decel="50000" fill="hold" nodeType="withEffect">
                                  <p:stCondLst>
                                    <p:cond delay="0"/>
                                  </p:stCondLst>
                                  <p:childTnLst>
                                    <p:animMotion origin="layout" path="M -4.16667E-6 -7.40741E-7 L 0.33138 -0.00023 " pathEditMode="relative" rAng="0" ptsTypes="AA">
                                      <p:cBhvr>
                                        <p:cTn id="45" dur="2000" fill="hold"/>
                                        <p:tgtEl>
                                          <p:spTgt spid="7"/>
                                        </p:tgtEl>
                                        <p:attrNameLst>
                                          <p:attrName>ppt_x</p:attrName>
                                          <p:attrName>ppt_y</p:attrName>
                                        </p:attrNameLst>
                                      </p:cBhvr>
                                      <p:rCtr x="16563" y="-23"/>
                                    </p:animMotion>
                                  </p:childTnLst>
                                </p:cTn>
                              </p:par>
                              <p:par>
                                <p:cTn id="46" presetID="42" presetClass="path" presetSubtype="0" accel="50000" decel="50000" fill="hold" grpId="0" nodeType="withEffect">
                                  <p:stCondLst>
                                    <p:cond delay="0"/>
                                  </p:stCondLst>
                                  <p:childTnLst>
                                    <p:animMotion origin="layout" path="M -1.04167E-6 4.81481E-6 L 0.21888 0.00092 " pathEditMode="relative" rAng="0" ptsTypes="AA">
                                      <p:cBhvr>
                                        <p:cTn id="47" dur="2000" fill="hold"/>
                                        <p:tgtEl>
                                          <p:spTgt spid="5"/>
                                        </p:tgtEl>
                                        <p:attrNameLst>
                                          <p:attrName>ppt_x</p:attrName>
                                          <p:attrName>ppt_y</p:attrName>
                                        </p:attrNameLst>
                                      </p:cBhvr>
                                      <p:rCtr x="10938" y="46"/>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5E-6 -4.81481E-6 L 0.20053 -0.22222 " pathEditMode="relative" rAng="0" ptsTypes="AA">
                                      <p:cBhvr>
                                        <p:cTn id="51" dur="2000" fill="hold"/>
                                        <p:tgtEl>
                                          <p:spTgt spid="166"/>
                                        </p:tgtEl>
                                        <p:attrNameLst>
                                          <p:attrName>ppt_x</p:attrName>
                                          <p:attrName>ppt_y</p:attrName>
                                        </p:attrNameLst>
                                      </p:cBhvr>
                                      <p:rCtr x="10026" y="-11111"/>
                                    </p:animMotion>
                                  </p:childTnLst>
                                </p:cTn>
                              </p:par>
                              <p:par>
                                <p:cTn id="52" presetID="1" presetClass="entr" presetSubtype="0" fill="hold" nodeType="withEffect">
                                  <p:stCondLst>
                                    <p:cond delay="0"/>
                                  </p:stCondLst>
                                  <p:childTnLst>
                                    <p:set>
                                      <p:cBhvr>
                                        <p:cTn id="53" dur="1" fill="hold">
                                          <p:stCondLst>
                                            <p:cond delay="0"/>
                                          </p:stCondLst>
                                        </p:cTn>
                                        <p:tgtEl>
                                          <p:spTgt spid="27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95"/>
                                        </p:tgtEl>
                                        <p:attrNameLst>
                                          <p:attrName>style.visibility</p:attrName>
                                        </p:attrNameLst>
                                      </p:cBhvr>
                                      <p:to>
                                        <p:strVal val="visible"/>
                                      </p:to>
                                    </p:set>
                                    <p:animEffect transition="in" filter="wipe(up)">
                                      <p:cBhvr>
                                        <p:cTn id="58" dur="500"/>
                                        <p:tgtEl>
                                          <p:spTgt spid="19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9"/>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2.91667E-6 1.11111E-6 L -0.22721 -0.0007 " pathEditMode="relative" rAng="0" ptsTypes="AA">
                                      <p:cBhvr>
                                        <p:cTn id="64" dur="2000" fill="hold"/>
                                        <p:tgtEl>
                                          <p:spTgt spid="249"/>
                                        </p:tgtEl>
                                        <p:attrNameLst>
                                          <p:attrName>ppt_x</p:attrName>
                                          <p:attrName>ppt_y</p:attrName>
                                        </p:attrNameLst>
                                      </p:cBhvr>
                                      <p:rCtr x="-11367" y="-46"/>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95"/>
                                        </p:tgtEl>
                                        <p:attrNameLst>
                                          <p:attrName>style.visibility</p:attrName>
                                        </p:attrNameLst>
                                      </p:cBhvr>
                                      <p:to>
                                        <p:strVal val="hidden"/>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2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up)">
                                      <p:cBhvr>
                                        <p:cTn id="76" dur="500"/>
                                        <p:tgtEl>
                                          <p:spTgt spid="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right)">
                                      <p:cBhvr>
                                        <p:cTn id="81" dur="500"/>
                                        <p:tgtEl>
                                          <p:spTgt spid="54"/>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up)">
                                      <p:cBhvr>
                                        <p:cTn id="85" dur="500"/>
                                        <p:tgtEl>
                                          <p:spTgt spid="55"/>
                                        </p:tgtEl>
                                      </p:cBhvr>
                                    </p:animEffect>
                                  </p:childTnLst>
                                </p:cTn>
                              </p:par>
                            </p:childTnLst>
                          </p:cTn>
                        </p:par>
                        <p:par>
                          <p:cTn id="86" fill="hold">
                            <p:stCondLst>
                              <p:cond delay="1000"/>
                            </p:stCondLst>
                            <p:childTnLst>
                              <p:par>
                                <p:cTn id="87" presetID="22" presetClass="entr" presetSubtype="1" fill="hold" nodeType="after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wipe(up)">
                                      <p:cBhvr>
                                        <p:cTn id="89" dur="5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wipe(left)">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p:bldP spid="51" grpId="0"/>
      <p:bldP spid="157" grpId="0" animBg="1"/>
      <p:bldP spid="157" grpId="1" animBg="1"/>
      <p:bldP spid="195" grpId="0" animBg="1"/>
      <p:bldP spid="195" grpId="1" animBg="1"/>
      <p:bldP spid="22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048246"/>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5974759"/>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9627035" y="1238719"/>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462509"/>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11067942" y="1535604"/>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071688"/>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279841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012540"/>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298856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18326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192412"/>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20155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19698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206126"/>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21069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21526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345644"/>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559766"/>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535796"/>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4730496"/>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473963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4748781"/>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4744210"/>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475335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4757924"/>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4762495"/>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2847050"/>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1" name="TextBox 50">
            <a:extLst>
              <a:ext uri="{FF2B5EF4-FFF2-40B4-BE49-F238E27FC236}">
                <a16:creationId xmlns:a16="http://schemas.microsoft.com/office/drawing/2014/main" id="{77FF13A9-183A-46B8-A54A-A92D66F97996}"/>
              </a:ext>
            </a:extLst>
          </p:cNvPr>
          <p:cNvSpPr txBox="1"/>
          <p:nvPr/>
        </p:nvSpPr>
        <p:spPr>
          <a:xfrm>
            <a:off x="9692698" y="3606907"/>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154422"/>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166143"/>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60" name="Rectangle 59">
            <a:extLst>
              <a:ext uri="{FF2B5EF4-FFF2-40B4-BE49-F238E27FC236}">
                <a16:creationId xmlns:a16="http://schemas.microsoft.com/office/drawing/2014/main" id="{8DC5CA52-20CF-4D11-89FB-58FE7CD7F48A}"/>
              </a:ext>
            </a:extLst>
          </p:cNvPr>
          <p:cNvSpPr/>
          <p:nvPr/>
        </p:nvSpPr>
        <p:spPr bwMode="auto">
          <a:xfrm>
            <a:off x="6501426" y="1848983"/>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5" name="Group 164">
            <a:extLst>
              <a:ext uri="{FF2B5EF4-FFF2-40B4-BE49-F238E27FC236}">
                <a16:creationId xmlns:a16="http://schemas.microsoft.com/office/drawing/2014/main" id="{AAC92844-F690-4763-ABC9-8BD7AA35AF6A}"/>
              </a:ext>
            </a:extLst>
          </p:cNvPr>
          <p:cNvGrpSpPr/>
          <p:nvPr/>
        </p:nvGrpSpPr>
        <p:grpSpPr>
          <a:xfrm>
            <a:off x="6935117" y="2798416"/>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345642"/>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001245"/>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511265"/>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9" name="Rectangle: Rounded Corners 148">
            <a:extLst>
              <a:ext uri="{FF2B5EF4-FFF2-40B4-BE49-F238E27FC236}">
                <a16:creationId xmlns:a16="http://schemas.microsoft.com/office/drawing/2014/main" id="{0DEC9A1D-23AC-43F9-8BE0-4229B3CEEC3D}"/>
              </a:ext>
            </a:extLst>
          </p:cNvPr>
          <p:cNvSpPr/>
          <p:nvPr/>
        </p:nvSpPr>
        <p:spPr bwMode="auto">
          <a:xfrm rot="16200000">
            <a:off x="8031576" y="4544884"/>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Rectangle: Rounded Corners 127">
            <a:extLst>
              <a:ext uri="{FF2B5EF4-FFF2-40B4-BE49-F238E27FC236}">
                <a16:creationId xmlns:a16="http://schemas.microsoft.com/office/drawing/2014/main" id="{99190EF9-1B60-4F8A-83AD-75392F5294BD}"/>
              </a:ext>
            </a:extLst>
          </p:cNvPr>
          <p:cNvSpPr/>
          <p:nvPr/>
        </p:nvSpPr>
        <p:spPr bwMode="auto">
          <a:xfrm rot="16200000">
            <a:off x="8003924" y="3000642"/>
            <a:ext cx="305909" cy="464239"/>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4" name="TextBox 223">
            <a:extLst>
              <a:ext uri="{FF2B5EF4-FFF2-40B4-BE49-F238E27FC236}">
                <a16:creationId xmlns:a16="http://schemas.microsoft.com/office/drawing/2014/main" id="{09372B96-EC3F-44DE-92C7-62B6B77E04AC}"/>
              </a:ext>
            </a:extLst>
          </p:cNvPr>
          <p:cNvSpPr txBox="1"/>
          <p:nvPr/>
        </p:nvSpPr>
        <p:spPr>
          <a:xfrm>
            <a:off x="7558850" y="3624121"/>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60" name="Circle: Hollow 459">
            <a:extLst>
              <a:ext uri="{FF2B5EF4-FFF2-40B4-BE49-F238E27FC236}">
                <a16:creationId xmlns:a16="http://schemas.microsoft.com/office/drawing/2014/main" id="{99A2F30B-8737-4CD0-ADAA-C8C050D88A9B}"/>
              </a:ext>
            </a:extLst>
          </p:cNvPr>
          <p:cNvSpPr/>
          <p:nvPr/>
        </p:nvSpPr>
        <p:spPr bwMode="auto">
          <a:xfrm>
            <a:off x="1974837" y="2050110"/>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1" name="TextBox 460">
            <a:extLst>
              <a:ext uri="{FF2B5EF4-FFF2-40B4-BE49-F238E27FC236}">
                <a16:creationId xmlns:a16="http://schemas.microsoft.com/office/drawing/2014/main" id="{81A36673-23FA-42EC-9EBB-68BAC8193E1C}"/>
              </a:ext>
            </a:extLst>
          </p:cNvPr>
          <p:cNvSpPr txBox="1"/>
          <p:nvPr/>
        </p:nvSpPr>
        <p:spPr>
          <a:xfrm>
            <a:off x="3229027" y="2073552"/>
            <a:ext cx="1142167" cy="2585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462" name="Rectangle 461">
            <a:extLst>
              <a:ext uri="{FF2B5EF4-FFF2-40B4-BE49-F238E27FC236}">
                <a16:creationId xmlns:a16="http://schemas.microsoft.com/office/drawing/2014/main" id="{BBF056A9-E905-4C13-A286-BA5218F0558D}"/>
              </a:ext>
            </a:extLst>
          </p:cNvPr>
          <p:cNvSpPr/>
          <p:nvPr/>
        </p:nvSpPr>
        <p:spPr bwMode="auto">
          <a:xfrm>
            <a:off x="4375483" y="2800281"/>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Rectangle: Rounded Corners 462">
            <a:extLst>
              <a:ext uri="{FF2B5EF4-FFF2-40B4-BE49-F238E27FC236}">
                <a16:creationId xmlns:a16="http://schemas.microsoft.com/office/drawing/2014/main" id="{552E07AB-73CD-4B75-B09B-E4AA84E5B6DC}"/>
              </a:ext>
            </a:extLst>
          </p:cNvPr>
          <p:cNvSpPr/>
          <p:nvPr/>
        </p:nvSpPr>
        <p:spPr bwMode="auto">
          <a:xfrm rot="16200000">
            <a:off x="5484908" y="3014404"/>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Rectangle: Rounded Corners 463">
            <a:extLst>
              <a:ext uri="{FF2B5EF4-FFF2-40B4-BE49-F238E27FC236}">
                <a16:creationId xmlns:a16="http://schemas.microsoft.com/office/drawing/2014/main" id="{01FC5A77-A712-4D1A-A7F2-6633EF4F4817}"/>
              </a:ext>
            </a:extLst>
          </p:cNvPr>
          <p:cNvSpPr/>
          <p:nvPr/>
        </p:nvSpPr>
        <p:spPr bwMode="auto">
          <a:xfrm rot="16200000">
            <a:off x="5456679" y="2990433"/>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Rectangle 464">
            <a:extLst>
              <a:ext uri="{FF2B5EF4-FFF2-40B4-BE49-F238E27FC236}">
                <a16:creationId xmlns:a16="http://schemas.microsoft.com/office/drawing/2014/main" id="{03C04922-66AA-4B31-9C47-E2E32799CC44}"/>
              </a:ext>
            </a:extLst>
          </p:cNvPr>
          <p:cNvSpPr/>
          <p:nvPr/>
        </p:nvSpPr>
        <p:spPr bwMode="auto">
          <a:xfrm>
            <a:off x="4377725" y="4347508"/>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6" name="Rectangle: Rounded Corners 465">
            <a:extLst>
              <a:ext uri="{FF2B5EF4-FFF2-40B4-BE49-F238E27FC236}">
                <a16:creationId xmlns:a16="http://schemas.microsoft.com/office/drawing/2014/main" id="{B1C5DB39-396C-4C1A-8D6E-FF50D422C9AE}"/>
              </a:ext>
            </a:extLst>
          </p:cNvPr>
          <p:cNvSpPr/>
          <p:nvPr/>
        </p:nvSpPr>
        <p:spPr bwMode="auto">
          <a:xfrm rot="16200000">
            <a:off x="5487151" y="4561630"/>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7" name="Rectangle: Rounded Corners 466">
            <a:extLst>
              <a:ext uri="{FF2B5EF4-FFF2-40B4-BE49-F238E27FC236}">
                <a16:creationId xmlns:a16="http://schemas.microsoft.com/office/drawing/2014/main" id="{6E34CCD5-0B6B-4793-87F1-526C94F2BA48}"/>
              </a:ext>
            </a:extLst>
          </p:cNvPr>
          <p:cNvSpPr/>
          <p:nvPr/>
        </p:nvSpPr>
        <p:spPr bwMode="auto">
          <a:xfrm rot="16200000">
            <a:off x="5458921" y="4537660"/>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8" name="TextBox 467">
            <a:extLst>
              <a:ext uri="{FF2B5EF4-FFF2-40B4-BE49-F238E27FC236}">
                <a16:creationId xmlns:a16="http://schemas.microsoft.com/office/drawing/2014/main" id="{4E7473CC-8BE3-41E2-A635-00215C790E7E}"/>
              </a:ext>
            </a:extLst>
          </p:cNvPr>
          <p:cNvSpPr txBox="1"/>
          <p:nvPr/>
        </p:nvSpPr>
        <p:spPr>
          <a:xfrm>
            <a:off x="5168635" y="2848914"/>
            <a:ext cx="879275" cy="2031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469" name="TextBox 468">
            <a:extLst>
              <a:ext uri="{FF2B5EF4-FFF2-40B4-BE49-F238E27FC236}">
                <a16:creationId xmlns:a16="http://schemas.microsoft.com/office/drawing/2014/main" id="{5399CFF4-4548-40DD-B839-147B80EE1CA8}"/>
              </a:ext>
            </a:extLst>
          </p:cNvPr>
          <p:cNvSpPr txBox="1"/>
          <p:nvPr/>
        </p:nvSpPr>
        <p:spPr>
          <a:xfrm>
            <a:off x="4369049" y="3608771"/>
            <a:ext cx="1028888"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470" name="TextBox 469">
            <a:extLst>
              <a:ext uri="{FF2B5EF4-FFF2-40B4-BE49-F238E27FC236}">
                <a16:creationId xmlns:a16="http://schemas.microsoft.com/office/drawing/2014/main" id="{6E7214C0-7D6E-4D8C-B246-F7B18ABC4DC6}"/>
              </a:ext>
            </a:extLst>
          </p:cNvPr>
          <p:cNvSpPr txBox="1"/>
          <p:nvPr/>
        </p:nvSpPr>
        <p:spPr>
          <a:xfrm>
            <a:off x="4987229" y="5156286"/>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1" name="TextBox 470">
            <a:extLst>
              <a:ext uri="{FF2B5EF4-FFF2-40B4-BE49-F238E27FC236}">
                <a16:creationId xmlns:a16="http://schemas.microsoft.com/office/drawing/2014/main" id="{E53B2EC3-9860-4263-9609-2F2073F5B253}"/>
              </a:ext>
            </a:extLst>
          </p:cNvPr>
          <p:cNvSpPr txBox="1"/>
          <p:nvPr/>
        </p:nvSpPr>
        <p:spPr>
          <a:xfrm>
            <a:off x="1482524" y="5168007"/>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2" name="Rectangle 471">
            <a:extLst>
              <a:ext uri="{FF2B5EF4-FFF2-40B4-BE49-F238E27FC236}">
                <a16:creationId xmlns:a16="http://schemas.microsoft.com/office/drawing/2014/main" id="{D9AFAE71-2A32-4A91-9776-81C3A0E31EFD}"/>
              </a:ext>
            </a:extLst>
          </p:cNvPr>
          <p:cNvSpPr/>
          <p:nvPr/>
        </p:nvSpPr>
        <p:spPr bwMode="auto">
          <a:xfrm>
            <a:off x="1177778" y="1850847"/>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3" name="Rectangle 472">
            <a:extLst>
              <a:ext uri="{FF2B5EF4-FFF2-40B4-BE49-F238E27FC236}">
                <a16:creationId xmlns:a16="http://schemas.microsoft.com/office/drawing/2014/main" id="{85233A73-C2E0-470E-AE5E-052FACCB7E14}"/>
              </a:ext>
            </a:extLst>
          </p:cNvPr>
          <p:cNvSpPr/>
          <p:nvPr/>
        </p:nvSpPr>
        <p:spPr bwMode="auto">
          <a:xfrm>
            <a:off x="1611469" y="280028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Rectangle: Rounded Corners 473">
            <a:extLst>
              <a:ext uri="{FF2B5EF4-FFF2-40B4-BE49-F238E27FC236}">
                <a16:creationId xmlns:a16="http://schemas.microsoft.com/office/drawing/2014/main" id="{1F97F825-1582-43D7-850A-068432C1AEE0}"/>
              </a:ext>
            </a:extLst>
          </p:cNvPr>
          <p:cNvSpPr/>
          <p:nvPr/>
        </p:nvSpPr>
        <p:spPr bwMode="auto">
          <a:xfrm rot="16200000">
            <a:off x="2720895" y="3014402"/>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5" name="Rectangle: Rounded Corners 474">
            <a:extLst>
              <a:ext uri="{FF2B5EF4-FFF2-40B4-BE49-F238E27FC236}">
                <a16:creationId xmlns:a16="http://schemas.microsoft.com/office/drawing/2014/main" id="{15139FF3-DBA5-4B9D-96CC-0C5E4519E51D}"/>
              </a:ext>
            </a:extLst>
          </p:cNvPr>
          <p:cNvSpPr/>
          <p:nvPr/>
        </p:nvSpPr>
        <p:spPr bwMode="auto">
          <a:xfrm rot="16200000">
            <a:off x="2692665" y="299043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Rectangle 475">
            <a:extLst>
              <a:ext uri="{FF2B5EF4-FFF2-40B4-BE49-F238E27FC236}">
                <a16:creationId xmlns:a16="http://schemas.microsoft.com/office/drawing/2014/main" id="{E98D437A-D75A-4D67-8054-9201ACAB9E96}"/>
              </a:ext>
            </a:extLst>
          </p:cNvPr>
          <p:cNvSpPr/>
          <p:nvPr/>
        </p:nvSpPr>
        <p:spPr bwMode="auto">
          <a:xfrm>
            <a:off x="2943710" y="318513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7" name="Rectangle 476">
            <a:extLst>
              <a:ext uri="{FF2B5EF4-FFF2-40B4-BE49-F238E27FC236}">
                <a16:creationId xmlns:a16="http://schemas.microsoft.com/office/drawing/2014/main" id="{C10D12FF-7F9E-4B20-83D1-4215F328CA10}"/>
              </a:ext>
            </a:extLst>
          </p:cNvPr>
          <p:cNvSpPr/>
          <p:nvPr/>
        </p:nvSpPr>
        <p:spPr bwMode="auto">
          <a:xfrm>
            <a:off x="2869685" y="3194274"/>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Rectangle 477">
            <a:extLst>
              <a:ext uri="{FF2B5EF4-FFF2-40B4-BE49-F238E27FC236}">
                <a16:creationId xmlns:a16="http://schemas.microsoft.com/office/drawing/2014/main" id="{3840F194-7767-4D88-8643-D60DD03FBA28}"/>
              </a:ext>
            </a:extLst>
          </p:cNvPr>
          <p:cNvSpPr/>
          <p:nvPr/>
        </p:nvSpPr>
        <p:spPr bwMode="auto">
          <a:xfrm>
            <a:off x="2749063" y="320341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54C7607-6E47-4981-800C-8ED2FF9850DE}"/>
              </a:ext>
            </a:extLst>
          </p:cNvPr>
          <p:cNvSpPr/>
          <p:nvPr/>
        </p:nvSpPr>
        <p:spPr bwMode="auto">
          <a:xfrm>
            <a:off x="2804804" y="319884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0" name="Rectangle 479">
            <a:extLst>
              <a:ext uri="{FF2B5EF4-FFF2-40B4-BE49-F238E27FC236}">
                <a16:creationId xmlns:a16="http://schemas.microsoft.com/office/drawing/2014/main" id="{CE162106-87AE-4D5D-A12C-F7DE4A18AE8D}"/>
              </a:ext>
            </a:extLst>
          </p:cNvPr>
          <p:cNvSpPr/>
          <p:nvPr/>
        </p:nvSpPr>
        <p:spPr bwMode="auto">
          <a:xfrm>
            <a:off x="2702466" y="3207988"/>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1" name="Rectangle 480">
            <a:extLst>
              <a:ext uri="{FF2B5EF4-FFF2-40B4-BE49-F238E27FC236}">
                <a16:creationId xmlns:a16="http://schemas.microsoft.com/office/drawing/2014/main" id="{987D3285-DFCA-46E4-BF7C-340AD27179A1}"/>
              </a:ext>
            </a:extLst>
          </p:cNvPr>
          <p:cNvSpPr/>
          <p:nvPr/>
        </p:nvSpPr>
        <p:spPr bwMode="auto">
          <a:xfrm>
            <a:off x="2665011" y="321256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Rectangle 481">
            <a:extLst>
              <a:ext uri="{FF2B5EF4-FFF2-40B4-BE49-F238E27FC236}">
                <a16:creationId xmlns:a16="http://schemas.microsoft.com/office/drawing/2014/main" id="{8AB90179-9D5A-4D8D-A655-61448FBABDD4}"/>
              </a:ext>
            </a:extLst>
          </p:cNvPr>
          <p:cNvSpPr/>
          <p:nvPr/>
        </p:nvSpPr>
        <p:spPr bwMode="auto">
          <a:xfrm>
            <a:off x="2636699" y="321713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Rectangle 482">
            <a:extLst>
              <a:ext uri="{FF2B5EF4-FFF2-40B4-BE49-F238E27FC236}">
                <a16:creationId xmlns:a16="http://schemas.microsoft.com/office/drawing/2014/main" id="{3194CC13-11F9-4C6B-85AC-631F4C38517A}"/>
              </a:ext>
            </a:extLst>
          </p:cNvPr>
          <p:cNvSpPr/>
          <p:nvPr/>
        </p:nvSpPr>
        <p:spPr bwMode="auto">
          <a:xfrm>
            <a:off x="1625061" y="4347506"/>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Rectangle: Rounded Corners 483">
            <a:extLst>
              <a:ext uri="{FF2B5EF4-FFF2-40B4-BE49-F238E27FC236}">
                <a16:creationId xmlns:a16="http://schemas.microsoft.com/office/drawing/2014/main" id="{B52CBB76-00C5-4E96-ADD2-649CE7470401}"/>
              </a:ext>
            </a:extLst>
          </p:cNvPr>
          <p:cNvSpPr/>
          <p:nvPr/>
        </p:nvSpPr>
        <p:spPr bwMode="auto">
          <a:xfrm rot="16200000">
            <a:off x="2734487" y="456162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Rectangle: Rounded Corners 484">
            <a:extLst>
              <a:ext uri="{FF2B5EF4-FFF2-40B4-BE49-F238E27FC236}">
                <a16:creationId xmlns:a16="http://schemas.microsoft.com/office/drawing/2014/main" id="{C1D7AE7C-675B-4485-BA2A-2C6C1F358A0F}"/>
              </a:ext>
            </a:extLst>
          </p:cNvPr>
          <p:cNvSpPr/>
          <p:nvPr/>
        </p:nvSpPr>
        <p:spPr bwMode="auto">
          <a:xfrm rot="16200000">
            <a:off x="2706257" y="4537658"/>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6" name="Rectangle: Rounded Corners 485">
            <a:extLst>
              <a:ext uri="{FF2B5EF4-FFF2-40B4-BE49-F238E27FC236}">
                <a16:creationId xmlns:a16="http://schemas.microsoft.com/office/drawing/2014/main" id="{E0696F4B-2D4C-4862-BD66-0B4CE3D83A3F}"/>
              </a:ext>
            </a:extLst>
          </p:cNvPr>
          <p:cNvSpPr/>
          <p:nvPr/>
        </p:nvSpPr>
        <p:spPr bwMode="auto">
          <a:xfrm rot="16200000">
            <a:off x="2707928" y="4546748"/>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B83003FA-C619-45B6-BD38-D14F698C44CE}"/>
              </a:ext>
            </a:extLst>
          </p:cNvPr>
          <p:cNvGrpSpPr/>
          <p:nvPr/>
        </p:nvGrpSpPr>
        <p:grpSpPr>
          <a:xfrm>
            <a:off x="2601109" y="3081669"/>
            <a:ext cx="464239" cy="305909"/>
            <a:chOff x="2051071" y="3885772"/>
            <a:chExt cx="351642" cy="210986"/>
          </a:xfrm>
        </p:grpSpPr>
        <p:sp>
          <p:nvSpPr>
            <p:cNvPr id="488" name="Rectangle: Rounded Corners 487">
              <a:extLst>
                <a:ext uri="{FF2B5EF4-FFF2-40B4-BE49-F238E27FC236}">
                  <a16:creationId xmlns:a16="http://schemas.microsoft.com/office/drawing/2014/main" id="{B7893E4E-6FFC-4CFF-97E1-51AD8724A655}"/>
                </a:ext>
              </a:extLst>
            </p:cNvPr>
            <p:cNvSpPr/>
            <p:nvPr/>
          </p:nvSpPr>
          <p:spPr bwMode="auto">
            <a:xfrm rot="16200000">
              <a:off x="2121399" y="38154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Rectangle 488">
              <a:extLst>
                <a:ext uri="{FF2B5EF4-FFF2-40B4-BE49-F238E27FC236}">
                  <a16:creationId xmlns:a16="http://schemas.microsoft.com/office/drawing/2014/main" id="{2856251C-ADF7-431D-884E-7DE226281F56}"/>
                </a:ext>
              </a:extLst>
            </p:cNvPr>
            <p:cNvSpPr/>
            <p:nvPr/>
          </p:nvSpPr>
          <p:spPr bwMode="auto">
            <a:xfrm>
              <a:off x="2288510" y="394349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Rectangle 489">
              <a:extLst>
                <a:ext uri="{FF2B5EF4-FFF2-40B4-BE49-F238E27FC236}">
                  <a16:creationId xmlns:a16="http://schemas.microsoft.com/office/drawing/2014/main" id="{5E2E058A-D2A6-4B17-B857-C41070FF1453}"/>
                </a:ext>
              </a:extLst>
            </p:cNvPr>
            <p:cNvSpPr/>
            <p:nvPr/>
          </p:nvSpPr>
          <p:spPr bwMode="auto">
            <a:xfrm>
              <a:off x="2232992" y="3950348"/>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Rectangle 490">
              <a:extLst>
                <a:ext uri="{FF2B5EF4-FFF2-40B4-BE49-F238E27FC236}">
                  <a16:creationId xmlns:a16="http://schemas.microsoft.com/office/drawing/2014/main" id="{F66B45E5-7C26-4875-8EB0-5204CE6862B7}"/>
                </a:ext>
              </a:extLst>
            </p:cNvPr>
            <p:cNvSpPr/>
            <p:nvPr/>
          </p:nvSpPr>
          <p:spPr bwMode="auto">
            <a:xfrm>
              <a:off x="2142525" y="395720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Rectangle 491">
              <a:extLst>
                <a:ext uri="{FF2B5EF4-FFF2-40B4-BE49-F238E27FC236}">
                  <a16:creationId xmlns:a16="http://schemas.microsoft.com/office/drawing/2014/main" id="{93B12124-0199-4E52-BE29-96B62664B512}"/>
                </a:ext>
              </a:extLst>
            </p:cNvPr>
            <p:cNvSpPr/>
            <p:nvPr/>
          </p:nvSpPr>
          <p:spPr bwMode="auto">
            <a:xfrm>
              <a:off x="2184330" y="3953776"/>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3" name="Rectangle 492">
              <a:extLst>
                <a:ext uri="{FF2B5EF4-FFF2-40B4-BE49-F238E27FC236}">
                  <a16:creationId xmlns:a16="http://schemas.microsoft.com/office/drawing/2014/main" id="{FD5130EB-C175-441D-B1EC-7F123340FBBF}"/>
                </a:ext>
              </a:extLst>
            </p:cNvPr>
            <p:cNvSpPr/>
            <p:nvPr/>
          </p:nvSpPr>
          <p:spPr bwMode="auto">
            <a:xfrm>
              <a:off x="2107577" y="3960633"/>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4" name="Rectangle 493">
              <a:extLst>
                <a:ext uri="{FF2B5EF4-FFF2-40B4-BE49-F238E27FC236}">
                  <a16:creationId xmlns:a16="http://schemas.microsoft.com/office/drawing/2014/main" id="{48D9D12C-4756-4E87-82A9-333EA2747F83}"/>
                </a:ext>
              </a:extLst>
            </p:cNvPr>
            <p:cNvSpPr/>
            <p:nvPr/>
          </p:nvSpPr>
          <p:spPr bwMode="auto">
            <a:xfrm>
              <a:off x="2079486" y="39640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5" name="Rectangle 494">
              <a:extLst>
                <a:ext uri="{FF2B5EF4-FFF2-40B4-BE49-F238E27FC236}">
                  <a16:creationId xmlns:a16="http://schemas.microsoft.com/office/drawing/2014/main" id="{57406356-4931-4A92-A1D3-B0A9E6EDB6FF}"/>
                </a:ext>
              </a:extLst>
            </p:cNvPr>
            <p:cNvSpPr/>
            <p:nvPr/>
          </p:nvSpPr>
          <p:spPr bwMode="auto">
            <a:xfrm>
              <a:off x="2058252" y="39674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6" name="TextBox 495">
            <a:extLst>
              <a:ext uri="{FF2B5EF4-FFF2-40B4-BE49-F238E27FC236}">
                <a16:creationId xmlns:a16="http://schemas.microsoft.com/office/drawing/2014/main" id="{4AE9568D-8F52-4FB0-8F62-A837F95ABD2C}"/>
              </a:ext>
            </a:extLst>
          </p:cNvPr>
          <p:cNvSpPr txBox="1"/>
          <p:nvPr/>
        </p:nvSpPr>
        <p:spPr>
          <a:xfrm>
            <a:off x="2235202" y="3625984"/>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grpSp>
        <p:nvGrpSpPr>
          <p:cNvPr id="497" name="Group 496">
            <a:extLst>
              <a:ext uri="{FF2B5EF4-FFF2-40B4-BE49-F238E27FC236}">
                <a16:creationId xmlns:a16="http://schemas.microsoft.com/office/drawing/2014/main" id="{F33CB938-C3E2-4601-BA6A-8F7F58179F64}"/>
              </a:ext>
            </a:extLst>
          </p:cNvPr>
          <p:cNvGrpSpPr/>
          <p:nvPr/>
        </p:nvGrpSpPr>
        <p:grpSpPr>
          <a:xfrm>
            <a:off x="1639603" y="2977009"/>
            <a:ext cx="909261" cy="458229"/>
            <a:chOff x="6356530" y="333619"/>
            <a:chExt cx="681946" cy="343672"/>
          </a:xfrm>
        </p:grpSpPr>
        <p:sp>
          <p:nvSpPr>
            <p:cNvPr id="498" name="Rectangle: Rounded Corners 497">
              <a:extLst>
                <a:ext uri="{FF2B5EF4-FFF2-40B4-BE49-F238E27FC236}">
                  <a16:creationId xmlns:a16="http://schemas.microsoft.com/office/drawing/2014/main" id="{F907C59D-3FBF-4604-8280-A946661805D9}"/>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9" name="Group 498">
              <a:extLst>
                <a:ext uri="{FF2B5EF4-FFF2-40B4-BE49-F238E27FC236}">
                  <a16:creationId xmlns:a16="http://schemas.microsoft.com/office/drawing/2014/main" id="{65DA205C-8E85-4205-9EB7-E62BAAD84AD4}"/>
                </a:ext>
              </a:extLst>
            </p:cNvPr>
            <p:cNvGrpSpPr/>
            <p:nvPr/>
          </p:nvGrpSpPr>
          <p:grpSpPr>
            <a:xfrm>
              <a:off x="6425234" y="363012"/>
              <a:ext cx="558895" cy="299282"/>
              <a:chOff x="6425234" y="363012"/>
              <a:chExt cx="558895" cy="299282"/>
            </a:xfrm>
          </p:grpSpPr>
          <p:sp>
            <p:nvSpPr>
              <p:cNvPr id="500" name="chip 4">
                <a:extLst>
                  <a:ext uri="{FF2B5EF4-FFF2-40B4-BE49-F238E27FC236}">
                    <a16:creationId xmlns:a16="http://schemas.microsoft.com/office/drawing/2014/main" id="{97D30C63-4DC0-442E-8F69-0BFCA7186F54}"/>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chip 4">
                <a:extLst>
                  <a:ext uri="{FF2B5EF4-FFF2-40B4-BE49-F238E27FC236}">
                    <a16:creationId xmlns:a16="http://schemas.microsoft.com/office/drawing/2014/main" id="{E29C8AF1-C3D4-4830-94A5-97AAD69C404F}"/>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chip 4">
                <a:extLst>
                  <a:ext uri="{FF2B5EF4-FFF2-40B4-BE49-F238E27FC236}">
                    <a16:creationId xmlns:a16="http://schemas.microsoft.com/office/drawing/2014/main" id="{939E2AE9-AF15-40B5-9FA1-15DFFD837716}"/>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chip 4">
                <a:extLst>
                  <a:ext uri="{FF2B5EF4-FFF2-40B4-BE49-F238E27FC236}">
                    <a16:creationId xmlns:a16="http://schemas.microsoft.com/office/drawing/2014/main" id="{2F835D91-FB87-4878-A25E-1194EA4A092B}"/>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chip 4">
                <a:extLst>
                  <a:ext uri="{FF2B5EF4-FFF2-40B4-BE49-F238E27FC236}">
                    <a16:creationId xmlns:a16="http://schemas.microsoft.com/office/drawing/2014/main" id="{6D408B1D-BE3F-4213-9C95-EE4D9F90208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chip 4">
                <a:extLst>
                  <a:ext uri="{FF2B5EF4-FFF2-40B4-BE49-F238E27FC236}">
                    <a16:creationId xmlns:a16="http://schemas.microsoft.com/office/drawing/2014/main" id="{9AF80A7D-AA52-45AF-AA13-7748D3401204}"/>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chip 4">
                <a:extLst>
                  <a:ext uri="{FF2B5EF4-FFF2-40B4-BE49-F238E27FC236}">
                    <a16:creationId xmlns:a16="http://schemas.microsoft.com/office/drawing/2014/main" id="{D9B1A77F-B304-4B4E-ADA5-E13C91B07A01}"/>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chip 4">
                <a:extLst>
                  <a:ext uri="{FF2B5EF4-FFF2-40B4-BE49-F238E27FC236}">
                    <a16:creationId xmlns:a16="http://schemas.microsoft.com/office/drawing/2014/main" id="{D59FA2E1-68DF-46DE-8E2D-978F1C7D8BF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08" name="Group 507">
            <a:extLst>
              <a:ext uri="{FF2B5EF4-FFF2-40B4-BE49-F238E27FC236}">
                <a16:creationId xmlns:a16="http://schemas.microsoft.com/office/drawing/2014/main" id="{C5972368-381B-4C71-A22B-B567FDB452DE}"/>
              </a:ext>
            </a:extLst>
          </p:cNvPr>
          <p:cNvGrpSpPr/>
          <p:nvPr/>
        </p:nvGrpSpPr>
        <p:grpSpPr>
          <a:xfrm>
            <a:off x="1652652" y="4522449"/>
            <a:ext cx="909261" cy="458229"/>
            <a:chOff x="6356530" y="333619"/>
            <a:chExt cx="681946" cy="343672"/>
          </a:xfrm>
        </p:grpSpPr>
        <p:sp>
          <p:nvSpPr>
            <p:cNvPr id="509" name="Rectangle: Rounded Corners 508">
              <a:extLst>
                <a:ext uri="{FF2B5EF4-FFF2-40B4-BE49-F238E27FC236}">
                  <a16:creationId xmlns:a16="http://schemas.microsoft.com/office/drawing/2014/main" id="{344CBA02-F983-49E8-8907-986C43D6F492}"/>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0" name="Group 509">
              <a:extLst>
                <a:ext uri="{FF2B5EF4-FFF2-40B4-BE49-F238E27FC236}">
                  <a16:creationId xmlns:a16="http://schemas.microsoft.com/office/drawing/2014/main" id="{8A9B2D75-D16E-4C8C-A1B8-3ECD8D530562}"/>
                </a:ext>
              </a:extLst>
            </p:cNvPr>
            <p:cNvGrpSpPr/>
            <p:nvPr/>
          </p:nvGrpSpPr>
          <p:grpSpPr>
            <a:xfrm>
              <a:off x="6425234" y="363012"/>
              <a:ext cx="558895" cy="299282"/>
              <a:chOff x="6425234" y="363012"/>
              <a:chExt cx="558895" cy="299282"/>
            </a:xfrm>
          </p:grpSpPr>
          <p:sp>
            <p:nvSpPr>
              <p:cNvPr id="511" name="chip 4">
                <a:extLst>
                  <a:ext uri="{FF2B5EF4-FFF2-40B4-BE49-F238E27FC236}">
                    <a16:creationId xmlns:a16="http://schemas.microsoft.com/office/drawing/2014/main" id="{9FD4BE48-3F51-4A0D-94A1-BBFD0B23ED38}"/>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chip 4">
                <a:extLst>
                  <a:ext uri="{FF2B5EF4-FFF2-40B4-BE49-F238E27FC236}">
                    <a16:creationId xmlns:a16="http://schemas.microsoft.com/office/drawing/2014/main" id="{CBEF19C1-8B18-4DA4-B2FC-46161FBEE93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chip 4">
                <a:extLst>
                  <a:ext uri="{FF2B5EF4-FFF2-40B4-BE49-F238E27FC236}">
                    <a16:creationId xmlns:a16="http://schemas.microsoft.com/office/drawing/2014/main" id="{FABF0265-A199-47F2-95B1-8F03E141BA99}"/>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chip 4">
                <a:extLst>
                  <a:ext uri="{FF2B5EF4-FFF2-40B4-BE49-F238E27FC236}">
                    <a16:creationId xmlns:a16="http://schemas.microsoft.com/office/drawing/2014/main" id="{5DDAF1A8-34C1-420D-BB7C-30B7C3D72E0A}"/>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chip 4">
                <a:extLst>
                  <a:ext uri="{FF2B5EF4-FFF2-40B4-BE49-F238E27FC236}">
                    <a16:creationId xmlns:a16="http://schemas.microsoft.com/office/drawing/2014/main" id="{1670B010-E41F-4AB9-8345-9C4A6AF760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chip 4">
                <a:extLst>
                  <a:ext uri="{FF2B5EF4-FFF2-40B4-BE49-F238E27FC236}">
                    <a16:creationId xmlns:a16="http://schemas.microsoft.com/office/drawing/2014/main" id="{74C538E4-EBF9-4D58-8699-3DCF90393967}"/>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chip 4">
                <a:extLst>
                  <a:ext uri="{FF2B5EF4-FFF2-40B4-BE49-F238E27FC236}">
                    <a16:creationId xmlns:a16="http://schemas.microsoft.com/office/drawing/2014/main" id="{864214E5-F632-4F7D-85CA-B22C176E7D7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chip 4">
                <a:extLst>
                  <a:ext uri="{FF2B5EF4-FFF2-40B4-BE49-F238E27FC236}">
                    <a16:creationId xmlns:a16="http://schemas.microsoft.com/office/drawing/2014/main" id="{5DE3027F-5226-4177-B8A5-444359BF38C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19" name="Group 518">
            <a:extLst>
              <a:ext uri="{FF2B5EF4-FFF2-40B4-BE49-F238E27FC236}">
                <a16:creationId xmlns:a16="http://schemas.microsoft.com/office/drawing/2014/main" id="{1DBB0946-978F-4A96-8E5C-110F10E274FB}"/>
              </a:ext>
            </a:extLst>
          </p:cNvPr>
          <p:cNvGrpSpPr/>
          <p:nvPr/>
        </p:nvGrpSpPr>
        <p:grpSpPr>
          <a:xfrm>
            <a:off x="4415430" y="3001244"/>
            <a:ext cx="909261" cy="458229"/>
            <a:chOff x="6356530" y="333619"/>
            <a:chExt cx="681946" cy="343672"/>
          </a:xfrm>
        </p:grpSpPr>
        <p:sp>
          <p:nvSpPr>
            <p:cNvPr id="520" name="Rectangle: Rounded Corners 519">
              <a:extLst>
                <a:ext uri="{FF2B5EF4-FFF2-40B4-BE49-F238E27FC236}">
                  <a16:creationId xmlns:a16="http://schemas.microsoft.com/office/drawing/2014/main" id="{C6BE9CC5-F0B8-4B61-8186-0CE0942E564E}"/>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520">
              <a:extLst>
                <a:ext uri="{FF2B5EF4-FFF2-40B4-BE49-F238E27FC236}">
                  <a16:creationId xmlns:a16="http://schemas.microsoft.com/office/drawing/2014/main" id="{3C0F1451-9E5E-486E-9A53-095A62A8A2B0}"/>
                </a:ext>
              </a:extLst>
            </p:cNvPr>
            <p:cNvGrpSpPr/>
            <p:nvPr/>
          </p:nvGrpSpPr>
          <p:grpSpPr>
            <a:xfrm>
              <a:off x="6425234" y="363012"/>
              <a:ext cx="558895" cy="299282"/>
              <a:chOff x="6425234" y="363012"/>
              <a:chExt cx="558895" cy="299282"/>
            </a:xfrm>
          </p:grpSpPr>
          <p:sp>
            <p:nvSpPr>
              <p:cNvPr id="522" name="chip 4">
                <a:extLst>
                  <a:ext uri="{FF2B5EF4-FFF2-40B4-BE49-F238E27FC236}">
                    <a16:creationId xmlns:a16="http://schemas.microsoft.com/office/drawing/2014/main" id="{3526DF94-24F4-405D-B2AD-D41D987F237C}"/>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chip 4">
                <a:extLst>
                  <a:ext uri="{FF2B5EF4-FFF2-40B4-BE49-F238E27FC236}">
                    <a16:creationId xmlns:a16="http://schemas.microsoft.com/office/drawing/2014/main" id="{B5BEF765-0AAD-4C25-BA60-69116F60A59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chip 4">
                <a:extLst>
                  <a:ext uri="{FF2B5EF4-FFF2-40B4-BE49-F238E27FC236}">
                    <a16:creationId xmlns:a16="http://schemas.microsoft.com/office/drawing/2014/main" id="{E836A55A-C7C7-4783-A59F-868522DDA5D1}"/>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chip 4">
                <a:extLst>
                  <a:ext uri="{FF2B5EF4-FFF2-40B4-BE49-F238E27FC236}">
                    <a16:creationId xmlns:a16="http://schemas.microsoft.com/office/drawing/2014/main" id="{843D81E1-56FD-42B4-B572-768FD06CE5F2}"/>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chip 4">
                <a:extLst>
                  <a:ext uri="{FF2B5EF4-FFF2-40B4-BE49-F238E27FC236}">
                    <a16:creationId xmlns:a16="http://schemas.microsoft.com/office/drawing/2014/main" id="{1D93B549-945E-4546-B8B4-4E2ADB5D3B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chip 4">
                <a:extLst>
                  <a:ext uri="{FF2B5EF4-FFF2-40B4-BE49-F238E27FC236}">
                    <a16:creationId xmlns:a16="http://schemas.microsoft.com/office/drawing/2014/main" id="{E823FA1F-A884-440B-B148-FF3320628D1F}"/>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chip 4">
                <a:extLst>
                  <a:ext uri="{FF2B5EF4-FFF2-40B4-BE49-F238E27FC236}">
                    <a16:creationId xmlns:a16="http://schemas.microsoft.com/office/drawing/2014/main" id="{FDC77D0C-D5F5-462C-A816-70087EE9840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chip 4">
                <a:extLst>
                  <a:ext uri="{FF2B5EF4-FFF2-40B4-BE49-F238E27FC236}">
                    <a16:creationId xmlns:a16="http://schemas.microsoft.com/office/drawing/2014/main" id="{62FC440C-B72B-43F4-9B91-31340D93FDD6}"/>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30" name="Group 529">
            <a:extLst>
              <a:ext uri="{FF2B5EF4-FFF2-40B4-BE49-F238E27FC236}">
                <a16:creationId xmlns:a16="http://schemas.microsoft.com/office/drawing/2014/main" id="{6A5F04DA-192D-49E7-B6EE-0F48CFCD4F0B}"/>
              </a:ext>
            </a:extLst>
          </p:cNvPr>
          <p:cNvGrpSpPr/>
          <p:nvPr/>
        </p:nvGrpSpPr>
        <p:grpSpPr>
          <a:xfrm>
            <a:off x="4415430" y="4522449"/>
            <a:ext cx="909261" cy="458229"/>
            <a:chOff x="6356530" y="333619"/>
            <a:chExt cx="681946" cy="343672"/>
          </a:xfrm>
        </p:grpSpPr>
        <p:sp>
          <p:nvSpPr>
            <p:cNvPr id="531" name="Rectangle: Rounded Corners 530">
              <a:extLst>
                <a:ext uri="{FF2B5EF4-FFF2-40B4-BE49-F238E27FC236}">
                  <a16:creationId xmlns:a16="http://schemas.microsoft.com/office/drawing/2014/main" id="{66D1D062-E9CB-4042-9796-33AE97922856}"/>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2" name="Group 531">
              <a:extLst>
                <a:ext uri="{FF2B5EF4-FFF2-40B4-BE49-F238E27FC236}">
                  <a16:creationId xmlns:a16="http://schemas.microsoft.com/office/drawing/2014/main" id="{47F8C3DF-9D07-406C-8378-1432E64F0D61}"/>
                </a:ext>
              </a:extLst>
            </p:cNvPr>
            <p:cNvGrpSpPr/>
            <p:nvPr/>
          </p:nvGrpSpPr>
          <p:grpSpPr>
            <a:xfrm>
              <a:off x="6425234" y="363012"/>
              <a:ext cx="558895" cy="299282"/>
              <a:chOff x="6425234" y="363012"/>
              <a:chExt cx="558895" cy="299282"/>
            </a:xfrm>
          </p:grpSpPr>
          <p:sp>
            <p:nvSpPr>
              <p:cNvPr id="533" name="chip 4">
                <a:extLst>
                  <a:ext uri="{FF2B5EF4-FFF2-40B4-BE49-F238E27FC236}">
                    <a16:creationId xmlns:a16="http://schemas.microsoft.com/office/drawing/2014/main" id="{C276919E-837B-48D8-B643-414D13BA0072}"/>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chip 4">
                <a:extLst>
                  <a:ext uri="{FF2B5EF4-FFF2-40B4-BE49-F238E27FC236}">
                    <a16:creationId xmlns:a16="http://schemas.microsoft.com/office/drawing/2014/main" id="{B8660B5C-D2CF-4FFB-9528-0D2A97DDB43B}"/>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chip 4">
                <a:extLst>
                  <a:ext uri="{FF2B5EF4-FFF2-40B4-BE49-F238E27FC236}">
                    <a16:creationId xmlns:a16="http://schemas.microsoft.com/office/drawing/2014/main" id="{96742935-47F2-4E0F-93D8-8C4B73F33198}"/>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chip 4">
                <a:extLst>
                  <a:ext uri="{FF2B5EF4-FFF2-40B4-BE49-F238E27FC236}">
                    <a16:creationId xmlns:a16="http://schemas.microsoft.com/office/drawing/2014/main" id="{22A982EC-6338-4C80-8ADE-2627C82979A9}"/>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chip 4">
                <a:extLst>
                  <a:ext uri="{FF2B5EF4-FFF2-40B4-BE49-F238E27FC236}">
                    <a16:creationId xmlns:a16="http://schemas.microsoft.com/office/drawing/2014/main" id="{77BA4147-37F1-4C92-B0F4-5B3C708ED97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chip 4">
                <a:extLst>
                  <a:ext uri="{FF2B5EF4-FFF2-40B4-BE49-F238E27FC236}">
                    <a16:creationId xmlns:a16="http://schemas.microsoft.com/office/drawing/2014/main" id="{375F0ED9-A132-4D2D-957B-E7E7F77D7A11}"/>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chip 4">
                <a:extLst>
                  <a:ext uri="{FF2B5EF4-FFF2-40B4-BE49-F238E27FC236}">
                    <a16:creationId xmlns:a16="http://schemas.microsoft.com/office/drawing/2014/main" id="{05EB013B-6FD5-485B-8CA7-0064E1C4E489}"/>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chip 4">
                <a:extLst>
                  <a:ext uri="{FF2B5EF4-FFF2-40B4-BE49-F238E27FC236}">
                    <a16:creationId xmlns:a16="http://schemas.microsoft.com/office/drawing/2014/main" id="{F7301773-5839-4D48-8D3C-B1AC32FC6691}"/>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41" name="Rectangle: Rounded Corners 540">
            <a:extLst>
              <a:ext uri="{FF2B5EF4-FFF2-40B4-BE49-F238E27FC236}">
                <a16:creationId xmlns:a16="http://schemas.microsoft.com/office/drawing/2014/main" id="{E1E4E643-6EBB-4B9A-9A1C-A65B3DE606E7}"/>
              </a:ext>
            </a:extLst>
          </p:cNvPr>
          <p:cNvSpPr/>
          <p:nvPr/>
        </p:nvSpPr>
        <p:spPr bwMode="auto">
          <a:xfrm rot="16200000">
            <a:off x="2687000" y="2994066"/>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0" name="Group 549">
            <a:extLst>
              <a:ext uri="{FF2B5EF4-FFF2-40B4-BE49-F238E27FC236}">
                <a16:creationId xmlns:a16="http://schemas.microsoft.com/office/drawing/2014/main" id="{0FB1E83B-B473-4F93-880F-CC163D23C370}"/>
              </a:ext>
            </a:extLst>
          </p:cNvPr>
          <p:cNvGrpSpPr/>
          <p:nvPr/>
        </p:nvGrpSpPr>
        <p:grpSpPr>
          <a:xfrm>
            <a:off x="5408696" y="3177163"/>
            <a:ext cx="380152" cy="73141"/>
            <a:chOff x="1694816" y="3654285"/>
            <a:chExt cx="285114" cy="54856"/>
          </a:xfrm>
        </p:grpSpPr>
        <p:sp>
          <p:nvSpPr>
            <p:cNvPr id="551" name="Rectangle 550">
              <a:extLst>
                <a:ext uri="{FF2B5EF4-FFF2-40B4-BE49-F238E27FC236}">
                  <a16:creationId xmlns:a16="http://schemas.microsoft.com/office/drawing/2014/main" id="{5620C7BF-8F1F-4771-8A4F-080D256A539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2" name="Rectangle 551">
              <a:extLst>
                <a:ext uri="{FF2B5EF4-FFF2-40B4-BE49-F238E27FC236}">
                  <a16:creationId xmlns:a16="http://schemas.microsoft.com/office/drawing/2014/main" id="{A9D73F63-F504-4577-B5D3-430A5D467D9A}"/>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A143F39A-EC07-4BD6-ABE0-5008B15F8882}"/>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Rectangle 553">
              <a:extLst>
                <a:ext uri="{FF2B5EF4-FFF2-40B4-BE49-F238E27FC236}">
                  <a16:creationId xmlns:a16="http://schemas.microsoft.com/office/drawing/2014/main" id="{233E3931-B5AC-4E36-AEDB-D7025B1A240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Rectangle 554">
              <a:extLst>
                <a:ext uri="{FF2B5EF4-FFF2-40B4-BE49-F238E27FC236}">
                  <a16:creationId xmlns:a16="http://schemas.microsoft.com/office/drawing/2014/main" id="{C953E7F5-8D18-4083-8B63-1FB2DC3475E4}"/>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Rectangle 555">
              <a:extLst>
                <a:ext uri="{FF2B5EF4-FFF2-40B4-BE49-F238E27FC236}">
                  <a16:creationId xmlns:a16="http://schemas.microsoft.com/office/drawing/2014/main" id="{7FFE57B3-CFCF-441B-B6E5-088E10FCB02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Rectangle 556">
              <a:extLst>
                <a:ext uri="{FF2B5EF4-FFF2-40B4-BE49-F238E27FC236}">
                  <a16:creationId xmlns:a16="http://schemas.microsoft.com/office/drawing/2014/main" id="{6073DB62-1F38-4BEF-8B34-707CE9D0A03C}"/>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58" name="Group 557">
            <a:extLst>
              <a:ext uri="{FF2B5EF4-FFF2-40B4-BE49-F238E27FC236}">
                <a16:creationId xmlns:a16="http://schemas.microsoft.com/office/drawing/2014/main" id="{53F7A4C9-DC1B-44CD-9B0D-FA863915D9EA}"/>
              </a:ext>
            </a:extLst>
          </p:cNvPr>
          <p:cNvGrpSpPr/>
          <p:nvPr/>
        </p:nvGrpSpPr>
        <p:grpSpPr>
          <a:xfrm>
            <a:off x="2623771" y="3177163"/>
            <a:ext cx="380152" cy="73141"/>
            <a:chOff x="1694816" y="3654285"/>
            <a:chExt cx="285114" cy="54856"/>
          </a:xfrm>
        </p:grpSpPr>
        <p:sp>
          <p:nvSpPr>
            <p:cNvPr id="559" name="Rectangle 558">
              <a:extLst>
                <a:ext uri="{FF2B5EF4-FFF2-40B4-BE49-F238E27FC236}">
                  <a16:creationId xmlns:a16="http://schemas.microsoft.com/office/drawing/2014/main" id="{9E761CEF-C6C3-4CA3-AECF-5BC61C5FCB4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0" name="Rectangle 559">
              <a:extLst>
                <a:ext uri="{FF2B5EF4-FFF2-40B4-BE49-F238E27FC236}">
                  <a16:creationId xmlns:a16="http://schemas.microsoft.com/office/drawing/2014/main" id="{158EE682-348C-4015-9D12-4F7133EC823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Rectangle 560">
              <a:extLst>
                <a:ext uri="{FF2B5EF4-FFF2-40B4-BE49-F238E27FC236}">
                  <a16:creationId xmlns:a16="http://schemas.microsoft.com/office/drawing/2014/main" id="{DD9D544C-10BB-4D5B-B64B-14EC882380A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Rectangle 561">
              <a:extLst>
                <a:ext uri="{FF2B5EF4-FFF2-40B4-BE49-F238E27FC236}">
                  <a16:creationId xmlns:a16="http://schemas.microsoft.com/office/drawing/2014/main" id="{BDB2F914-D53E-4193-A49C-3E382B01419A}"/>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Rectangle 562">
              <a:extLst>
                <a:ext uri="{FF2B5EF4-FFF2-40B4-BE49-F238E27FC236}">
                  <a16:creationId xmlns:a16="http://schemas.microsoft.com/office/drawing/2014/main" id="{FE72D783-9F00-4FA0-BF9D-FD170F2E4C4A}"/>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Rectangle 563">
              <a:extLst>
                <a:ext uri="{FF2B5EF4-FFF2-40B4-BE49-F238E27FC236}">
                  <a16:creationId xmlns:a16="http://schemas.microsoft.com/office/drawing/2014/main" id="{A2AE7E60-2330-4B0F-8EA5-03240B929D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5" name="Rectangle 564">
              <a:extLst>
                <a:ext uri="{FF2B5EF4-FFF2-40B4-BE49-F238E27FC236}">
                  <a16:creationId xmlns:a16="http://schemas.microsoft.com/office/drawing/2014/main" id="{343E34D6-4F84-4C48-8D61-53278EEB49D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66" name="Group 565">
            <a:extLst>
              <a:ext uri="{FF2B5EF4-FFF2-40B4-BE49-F238E27FC236}">
                <a16:creationId xmlns:a16="http://schemas.microsoft.com/office/drawing/2014/main" id="{4EEF0FB5-4279-491B-8DD1-8EE0CDF9FACB}"/>
              </a:ext>
            </a:extLst>
          </p:cNvPr>
          <p:cNvGrpSpPr/>
          <p:nvPr/>
        </p:nvGrpSpPr>
        <p:grpSpPr>
          <a:xfrm>
            <a:off x="2643152" y="4734187"/>
            <a:ext cx="380152" cy="73141"/>
            <a:chOff x="1694816" y="3654285"/>
            <a:chExt cx="285114" cy="54856"/>
          </a:xfrm>
        </p:grpSpPr>
        <p:sp>
          <p:nvSpPr>
            <p:cNvPr id="567" name="Rectangle 566">
              <a:extLst>
                <a:ext uri="{FF2B5EF4-FFF2-40B4-BE49-F238E27FC236}">
                  <a16:creationId xmlns:a16="http://schemas.microsoft.com/office/drawing/2014/main" id="{1D89D45D-4FA6-41A3-80C5-DB28DCF7ABAB}"/>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8" name="Rectangle 567">
              <a:extLst>
                <a:ext uri="{FF2B5EF4-FFF2-40B4-BE49-F238E27FC236}">
                  <a16:creationId xmlns:a16="http://schemas.microsoft.com/office/drawing/2014/main" id="{708C5A64-6B25-45E1-8A75-4BC44CA37CB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9" name="Rectangle 568">
              <a:extLst>
                <a:ext uri="{FF2B5EF4-FFF2-40B4-BE49-F238E27FC236}">
                  <a16:creationId xmlns:a16="http://schemas.microsoft.com/office/drawing/2014/main" id="{39B1B719-3110-4F5D-A353-1CF044AFFFAA}"/>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Rectangle 569">
              <a:extLst>
                <a:ext uri="{FF2B5EF4-FFF2-40B4-BE49-F238E27FC236}">
                  <a16:creationId xmlns:a16="http://schemas.microsoft.com/office/drawing/2014/main" id="{A9F48A0E-2EEC-416F-8183-7541BDDFCEF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Rectangle 570">
              <a:extLst>
                <a:ext uri="{FF2B5EF4-FFF2-40B4-BE49-F238E27FC236}">
                  <a16:creationId xmlns:a16="http://schemas.microsoft.com/office/drawing/2014/main" id="{BFB1D392-6919-4F1A-85D9-C170DFC4F70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Rectangle 571">
              <a:extLst>
                <a:ext uri="{FF2B5EF4-FFF2-40B4-BE49-F238E27FC236}">
                  <a16:creationId xmlns:a16="http://schemas.microsoft.com/office/drawing/2014/main" id="{97EAB39E-CFFA-4B0D-ABBE-F23D56456B6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Rectangle 572">
              <a:extLst>
                <a:ext uri="{FF2B5EF4-FFF2-40B4-BE49-F238E27FC236}">
                  <a16:creationId xmlns:a16="http://schemas.microsoft.com/office/drawing/2014/main" id="{C640AD7E-5B8F-479F-9E0B-D785538F622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74" name="Group 573">
            <a:extLst>
              <a:ext uri="{FF2B5EF4-FFF2-40B4-BE49-F238E27FC236}">
                <a16:creationId xmlns:a16="http://schemas.microsoft.com/office/drawing/2014/main" id="{89D19D33-45B3-40EF-AF72-46BE09507FAC}"/>
              </a:ext>
            </a:extLst>
          </p:cNvPr>
          <p:cNvGrpSpPr/>
          <p:nvPr/>
        </p:nvGrpSpPr>
        <p:grpSpPr>
          <a:xfrm>
            <a:off x="5427729" y="4733479"/>
            <a:ext cx="380152" cy="73141"/>
            <a:chOff x="1694816" y="3654285"/>
            <a:chExt cx="285114" cy="54856"/>
          </a:xfrm>
        </p:grpSpPr>
        <p:sp>
          <p:nvSpPr>
            <p:cNvPr id="575" name="Rectangle 574">
              <a:extLst>
                <a:ext uri="{FF2B5EF4-FFF2-40B4-BE49-F238E27FC236}">
                  <a16:creationId xmlns:a16="http://schemas.microsoft.com/office/drawing/2014/main" id="{04017816-06BA-42FE-A28C-6942AA7AA510}"/>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6" name="Rectangle 575">
              <a:extLst>
                <a:ext uri="{FF2B5EF4-FFF2-40B4-BE49-F238E27FC236}">
                  <a16:creationId xmlns:a16="http://schemas.microsoft.com/office/drawing/2014/main" id="{C77D6B65-4AC2-4B76-8F22-DD578D4E4C1C}"/>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Rectangle 576">
              <a:extLst>
                <a:ext uri="{FF2B5EF4-FFF2-40B4-BE49-F238E27FC236}">
                  <a16:creationId xmlns:a16="http://schemas.microsoft.com/office/drawing/2014/main" id="{3510BA9F-852C-4FC1-AC41-8F7EA158FD8E}"/>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Rectangle 577">
              <a:extLst>
                <a:ext uri="{FF2B5EF4-FFF2-40B4-BE49-F238E27FC236}">
                  <a16:creationId xmlns:a16="http://schemas.microsoft.com/office/drawing/2014/main" id="{DA621D2E-61C5-448F-B474-9783365B4734}"/>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Rectangle 578">
              <a:extLst>
                <a:ext uri="{FF2B5EF4-FFF2-40B4-BE49-F238E27FC236}">
                  <a16:creationId xmlns:a16="http://schemas.microsoft.com/office/drawing/2014/main" id="{3C0A4578-64D2-4919-86DA-F3338ACBD2A1}"/>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Rectangle 579">
              <a:extLst>
                <a:ext uri="{FF2B5EF4-FFF2-40B4-BE49-F238E27FC236}">
                  <a16:creationId xmlns:a16="http://schemas.microsoft.com/office/drawing/2014/main" id="{0414117C-5121-4CD1-9F17-A6A0922639A4}"/>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1" name="Rectangle 580">
              <a:extLst>
                <a:ext uri="{FF2B5EF4-FFF2-40B4-BE49-F238E27FC236}">
                  <a16:creationId xmlns:a16="http://schemas.microsoft.com/office/drawing/2014/main" id="{68FA79CF-BA15-4D0A-A2D0-E05B3C61BEF9}"/>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495EAA7D-8C67-4740-9C84-79C654130CF1}"/>
              </a:ext>
            </a:extLst>
          </p:cNvPr>
          <p:cNvGrpSpPr/>
          <p:nvPr/>
        </p:nvGrpSpPr>
        <p:grpSpPr>
          <a:xfrm>
            <a:off x="5913740" y="1278907"/>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582" name="Graphic 581" descr="Clock">
            <a:extLst>
              <a:ext uri="{FF2B5EF4-FFF2-40B4-BE49-F238E27FC236}">
                <a16:creationId xmlns:a16="http://schemas.microsoft.com/office/drawing/2014/main" id="{D507EF9E-0244-475F-BF0F-E0BC41968C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592" y="1391782"/>
            <a:ext cx="914400" cy="914400"/>
          </a:xfrm>
          <a:prstGeom prst="rect">
            <a:avLst/>
          </a:prstGeom>
        </p:spPr>
      </p:pic>
      <p:sp>
        <p:nvSpPr>
          <p:cNvPr id="206" name="TextBox 205">
            <a:extLst>
              <a:ext uri="{FF2B5EF4-FFF2-40B4-BE49-F238E27FC236}">
                <a16:creationId xmlns:a16="http://schemas.microsoft.com/office/drawing/2014/main" id="{8C8A796A-02D0-4030-A416-1DEEB41BDA76}"/>
              </a:ext>
            </a:extLst>
          </p:cNvPr>
          <p:cNvSpPr txBox="1"/>
          <p:nvPr/>
        </p:nvSpPr>
        <p:spPr>
          <a:xfrm>
            <a:off x="496488" y="404310"/>
            <a:ext cx="6694268" cy="646331"/>
          </a:xfrm>
          <a:prstGeom prst="rect">
            <a:avLst/>
          </a:prstGeom>
          <a:noFill/>
        </p:spPr>
        <p:txBody>
          <a:bodyPr wrap="none" rtlCol="0">
            <a:spAutoFit/>
          </a:body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Business Critical – Upgrade SLO </a:t>
            </a:r>
          </a:p>
        </p:txBody>
      </p:sp>
      <p:sp>
        <p:nvSpPr>
          <p:cNvPr id="207" name="Rectangle 206">
            <a:extLst>
              <a:ext uri="{FF2B5EF4-FFF2-40B4-BE49-F238E27FC236}">
                <a16:creationId xmlns:a16="http://schemas.microsoft.com/office/drawing/2014/main" id="{33021FE7-3DC3-4E5B-AD7E-3EE4ACAA6605}"/>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Capabilities</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 – Choices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Configure</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 </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Respond</a:t>
            </a:r>
            <a:endPar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endParaRPr>
          </a:p>
        </p:txBody>
      </p:sp>
    </p:spTree>
    <p:extLst>
      <p:ext uri="{BB962C8B-B14F-4D97-AF65-F5344CB8AC3E}">
        <p14:creationId xmlns:p14="http://schemas.microsoft.com/office/powerpoint/2010/main" val="53235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2.5E-6 -1.85185E-6 L -0.43997 -0.01296 " pathEditMode="relative" rAng="0" ptsTypes="AA">
                                      <p:cBhvr>
                                        <p:cTn id="96" dur="2000" fill="hold"/>
                                        <p:tgtEl>
                                          <p:spTgt spid="7"/>
                                        </p:tgtEl>
                                        <p:attrNameLst>
                                          <p:attrName>ppt_x</p:attrName>
                                          <p:attrName>ppt_y</p:attrName>
                                        </p:attrNameLst>
                                      </p:cBhvr>
                                      <p:rCtr x="-22005" y="-648"/>
                                    </p:animMotion>
                                  </p:childTnLst>
                                </p:cTn>
                              </p:par>
                              <p:par>
                                <p:cTn id="97" presetID="42" presetClass="path" presetSubtype="0" accel="50000" decel="50000" fill="hold" grpId="0" nodeType="withEffect">
                                  <p:stCondLst>
                                    <p:cond delay="0"/>
                                  </p:stCondLst>
                                  <p:childTnLst>
                                    <p:animMotion origin="layout" path="M 4.375E-6 -2.22222E-6 L -0.43998 0.00185 " pathEditMode="relative" rAng="0" ptsTypes="AA">
                                      <p:cBhvr>
                                        <p:cTn id="98" dur="2000" fill="hold"/>
                                        <p:tgtEl>
                                          <p:spTgt spid="5"/>
                                        </p:tgtEl>
                                        <p:attrNameLst>
                                          <p:attrName>ppt_x</p:attrName>
                                          <p:attrName>ppt_y</p:attrName>
                                        </p:attrNameLst>
                                      </p:cBhvr>
                                      <p:rCtr x="-22005" y="93"/>
                                    </p:animMotion>
                                  </p:childTnLst>
                                </p:cTn>
                              </p:par>
                            </p:childTnLst>
                          </p:cTn>
                        </p:par>
                      </p:childTnLst>
                    </p:cTn>
                  </p:par>
                  <p:par>
                    <p:cTn id="99" fill="hold">
                      <p:stCondLst>
                        <p:cond delay="indefinite"/>
                      </p:stCondLst>
                      <p:childTnLst>
                        <p:par>
                          <p:cTn id="100" fill="hold">
                            <p:stCondLst>
                              <p:cond delay="0"/>
                            </p:stCondLst>
                            <p:childTnLst>
                              <p:par>
                                <p:cTn id="101" presetID="35" presetClass="path" presetSubtype="0" accel="50000" decel="50000" fill="hold" nodeType="clickEffect">
                                  <p:stCondLst>
                                    <p:cond delay="0"/>
                                  </p:stCondLst>
                                  <p:childTnLst>
                                    <p:animMotion origin="layout" path="M 2.08333E-6 3.7037E-7 L -0.76784 -0.00069 " pathEditMode="relative" rAng="0" ptsTypes="AA">
                                      <p:cBhvr>
                                        <p:cTn id="102" dur="2000" fill="hold"/>
                                        <p:tgtEl>
                                          <p:spTgt spid="6"/>
                                        </p:tgtEl>
                                        <p:attrNameLst>
                                          <p:attrName>ppt_x</p:attrName>
                                          <p:attrName>ppt_y</p:attrName>
                                        </p:attrNameLst>
                                      </p:cBhvr>
                                      <p:rCtr x="-38398" y="-46"/>
                                    </p:animMotion>
                                  </p:childTnLst>
                                </p:cTn>
                              </p:par>
                              <p:par>
                                <p:cTn id="103" presetID="35" presetClass="path" presetSubtype="0" accel="50000" decel="50000" fill="hold" grpId="0" nodeType="withEffect">
                                  <p:stCondLst>
                                    <p:cond delay="0"/>
                                  </p:stCondLst>
                                  <p:childTnLst>
                                    <p:animMotion origin="layout" path="M 1.11022E-16 -3.7037E-7 L -0.63125 -0.00278 " pathEditMode="relative" rAng="0" ptsTypes="AA">
                                      <p:cBhvr>
                                        <p:cTn id="104" dur="2000" fill="hold"/>
                                        <p:tgtEl>
                                          <p:spTgt spid="4"/>
                                        </p:tgtEl>
                                        <p:attrNameLst>
                                          <p:attrName>ppt_x</p:attrName>
                                          <p:attrName>ppt_y</p:attrName>
                                        </p:attrNameLst>
                                      </p:cBhvr>
                                      <p:rCtr x="-31563" y="-139"/>
                                    </p:animMotion>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0" nodeType="clickEffect">
                                  <p:stCondLst>
                                    <p:cond delay="0"/>
                                  </p:stCondLst>
                                  <p:childTnLst>
                                    <p:set>
                                      <p:cBhvr>
                                        <p:cTn id="108" dur="1" fill="hold">
                                          <p:stCondLst>
                                            <p:cond delay="0"/>
                                          </p:stCondLst>
                                        </p:cTn>
                                        <p:tgtEl>
                                          <p:spTgt spid="3"/>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8"/>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39"/>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41"/>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44"/>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5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53"/>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65"/>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05"/>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78"/>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85"/>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149"/>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128"/>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224"/>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hidden"/>
                                      </p:to>
                                    </p:set>
                                  </p:childTnLst>
                                </p:cTn>
                              </p:par>
                            </p:childTnLst>
                          </p:cTn>
                        </p:par>
                        <p:par>
                          <p:cTn id="175" fill="hold">
                            <p:stCondLst>
                              <p:cond delay="0"/>
                            </p:stCondLst>
                            <p:childTnLst>
                              <p:par>
                                <p:cTn id="176" presetID="42" presetClass="path" presetSubtype="0" accel="50000" decel="50000" fill="hold" nodeType="afterEffect">
                                  <p:stCondLst>
                                    <p:cond delay="0"/>
                                  </p:stCondLst>
                                  <p:childTnLst>
                                    <p:animMotion origin="layout" path="M 3.54167E-6 1.11111E-6 L -0.4194 0.00116 " pathEditMode="relative" rAng="0" ptsTypes="AA">
                                      <p:cBhvr>
                                        <p:cTn id="177" dur="2000" fill="hold"/>
                                        <p:tgtEl>
                                          <p:spTgt spid="61"/>
                                        </p:tgtEl>
                                        <p:attrNameLst>
                                          <p:attrName>ppt_x</p:attrName>
                                          <p:attrName>ppt_y</p:attrName>
                                        </p:attrNameLst>
                                      </p:cBhvr>
                                      <p:rCtr x="-2097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1" grpId="0"/>
      <p:bldP spid="52" grpId="0"/>
      <p:bldP spid="53" grpId="0"/>
      <p:bldP spid="60" grpId="0" animBg="1"/>
      <p:bldP spid="149" grpId="0" animBg="1"/>
      <p:bldP spid="128" grpId="0" animBg="1"/>
      <p:bldP spid="224" grpId="0"/>
      <p:bldP spid="460" grpId="0" animBg="1"/>
      <p:bldP spid="461" grpId="0"/>
      <p:bldP spid="462" grpId="0" animBg="1"/>
      <p:bldP spid="463" grpId="0" animBg="1"/>
      <p:bldP spid="464" grpId="0" animBg="1"/>
      <p:bldP spid="465" grpId="0" animBg="1"/>
      <p:bldP spid="466" grpId="0" animBg="1"/>
      <p:bldP spid="467" grpId="0" animBg="1"/>
      <p:bldP spid="468" grpId="0"/>
      <p:bldP spid="469" grpId="0"/>
      <p:bldP spid="470" grpId="0"/>
      <p:bldP spid="471" grpId="0"/>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96" grpId="0"/>
      <p:bldP spid="541"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E7CCE-306F-4734-B08F-19CF710442FA}"/>
              </a:ext>
            </a:extLst>
          </p:cNvPr>
          <p:cNvSpPr>
            <a:spLocks noGrp="1"/>
          </p:cNvSpPr>
          <p:nvPr>
            <p:ph type="title"/>
          </p:nvPr>
        </p:nvSpPr>
        <p:spPr>
          <a:xfrm>
            <a:off x="161543" y="98141"/>
            <a:ext cx="11018520" cy="553998"/>
          </a:xfrm>
        </p:spPr>
        <p:txBody>
          <a:bodyPr/>
          <a:lstStyle/>
          <a:p>
            <a:r>
              <a:rPr lang="en-US">
                <a:solidFill>
                  <a:schemeClr val="tx1"/>
                </a:solidFill>
              </a:rPr>
              <a:t>Zone Redundancy and GeoDR</a:t>
            </a:r>
          </a:p>
        </p:txBody>
      </p:sp>
      <p:pic>
        <p:nvPicPr>
          <p:cNvPr id="74" name="Picture 73">
            <a:extLst>
              <a:ext uri="{FF2B5EF4-FFF2-40B4-BE49-F238E27FC236}">
                <a16:creationId xmlns:a16="http://schemas.microsoft.com/office/drawing/2014/main" id="{7979BD34-A240-458B-9AE0-265A4A389AE9}"/>
              </a:ext>
            </a:extLst>
          </p:cNvPr>
          <p:cNvPicPr>
            <a:picLocks noChangeAspect="1"/>
          </p:cNvPicPr>
          <p:nvPr/>
        </p:nvPicPr>
        <p:blipFill>
          <a:blip r:embed="rId2"/>
          <a:stretch>
            <a:fillRect/>
          </a:stretch>
        </p:blipFill>
        <p:spPr>
          <a:xfrm>
            <a:off x="3520378" y="800185"/>
            <a:ext cx="8952521" cy="5861872"/>
          </a:xfrm>
          <a:prstGeom prst="rect">
            <a:avLst/>
          </a:prstGeom>
        </p:spPr>
      </p:pic>
      <p:sp>
        <p:nvSpPr>
          <p:cNvPr id="76" name="TextBox 75">
            <a:extLst>
              <a:ext uri="{FF2B5EF4-FFF2-40B4-BE49-F238E27FC236}">
                <a16:creationId xmlns:a16="http://schemas.microsoft.com/office/drawing/2014/main" id="{5FFBBACD-35A7-4F72-AD0C-19C22136AF60}"/>
              </a:ext>
            </a:extLst>
          </p:cNvPr>
          <p:cNvSpPr txBox="1"/>
          <p:nvPr/>
        </p:nvSpPr>
        <p:spPr>
          <a:xfrm>
            <a:off x="708368" y="1954240"/>
            <a:ext cx="3064559" cy="3385542"/>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ZR should be enabled for all production databases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GeoDR should be enabled for more critical databases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Tier 1 apps should use a combination of ZR and GeoDR</a:t>
            </a:r>
          </a:p>
        </p:txBody>
      </p:sp>
    </p:spTree>
    <p:extLst>
      <p:ext uri="{BB962C8B-B14F-4D97-AF65-F5344CB8AC3E}">
        <p14:creationId xmlns:p14="http://schemas.microsoft.com/office/powerpoint/2010/main" val="22281670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10"/>
          </p:nvPr>
        </p:nvSpPr>
        <p:spPr>
          <a:xfrm>
            <a:off x="586390" y="1434370"/>
            <a:ext cx="11018520" cy="3533275"/>
          </a:xfrm>
        </p:spPr>
        <p:txBody>
          <a:bodyPr/>
          <a:lstStyle/>
          <a:p>
            <a:r>
              <a:rPr lang="en-US"/>
              <a:t>Fast Recovery On by Default?</a:t>
            </a:r>
          </a:p>
          <a:p>
            <a:r>
              <a:rPr lang="en-US"/>
              <a:t>Accelerated Database Recovery</a:t>
            </a:r>
          </a:p>
          <a:p>
            <a:r>
              <a:rPr lang="en-US"/>
              <a:t>Parallel Redo?</a:t>
            </a:r>
          </a:p>
          <a:p>
            <a:r>
              <a:rPr lang="en-US"/>
              <a:t>Deferred Recovery On?</a:t>
            </a:r>
          </a:p>
          <a:p>
            <a:r>
              <a:rPr lang="en-US"/>
              <a:t>Are database states the same as SQL Server?</a:t>
            </a:r>
          </a:p>
          <a:p>
            <a:r>
              <a:rPr lang="en-US"/>
              <a:t>Emergency Mode Repair not allowed</a:t>
            </a:r>
          </a:p>
          <a:p>
            <a:r>
              <a:rPr lang="en-US"/>
              <a:t>DAC connections allowed?</a:t>
            </a:r>
          </a:p>
        </p:txBody>
      </p:sp>
      <p:sp>
        <p:nvSpPr>
          <p:cNvPr id="4" name="Rectangle 3">
            <a:extLst>
              <a:ext uri="{FF2B5EF4-FFF2-40B4-BE49-F238E27FC236}">
                <a16:creationId xmlns:a16="http://schemas.microsoft.com/office/drawing/2014/main" id="{9658063C-846B-4C0C-9E80-E8E7ACED6381}"/>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Capabilities</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 – Choices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Configure</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 </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Respond</a:t>
            </a:r>
            <a:endPar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endParaRPr>
          </a:p>
        </p:txBody>
      </p:sp>
    </p:spTree>
    <p:extLst>
      <p:ext uri="{BB962C8B-B14F-4D97-AF65-F5344CB8AC3E}">
        <p14:creationId xmlns:p14="http://schemas.microsoft.com/office/powerpoint/2010/main" val="21673138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10"/>
          </p:nvPr>
        </p:nvSpPr>
        <p:spPr>
          <a:xfrm>
            <a:off x="584200" y="2174759"/>
            <a:ext cx="5487788" cy="2856167"/>
          </a:xfrm>
        </p:spPr>
        <p:txBody>
          <a:bodyPr/>
          <a:lstStyle/>
          <a:p>
            <a:pPr marL="0" indent="0">
              <a:buNone/>
            </a:pPr>
            <a:r>
              <a:rPr lang="en-US" sz="2000">
                <a:latin typeface="+mj-lt"/>
              </a:rPr>
              <a:t>How it works </a:t>
            </a:r>
          </a:p>
          <a:p>
            <a:pPr marL="344488" lvl="1"/>
            <a:r>
              <a:rPr lang="en-US" sz="1800"/>
              <a:t>On by default for Azure SQL Database and Managed Instance (and cannot be disabled)</a:t>
            </a:r>
          </a:p>
          <a:p>
            <a:pPr marL="344488" lvl="1"/>
            <a:r>
              <a:rPr lang="en-US" sz="1800"/>
              <a:t>Uses a Persisted Version Store (PVS)</a:t>
            </a:r>
          </a:p>
          <a:p>
            <a:pPr marL="344488" lvl="1"/>
            <a:r>
              <a:rPr lang="en-US" sz="1800"/>
              <a:t>Independent of locking and isolation levels</a:t>
            </a:r>
          </a:p>
          <a:p>
            <a:pPr marL="344488" lvl="1"/>
            <a:r>
              <a:rPr lang="en-US" sz="1800"/>
              <a:t>Rollback faster than you can react</a:t>
            </a:r>
          </a:p>
          <a:p>
            <a:pPr marL="344488" lvl="1"/>
            <a:r>
              <a:rPr lang="en-US" sz="1800"/>
              <a:t>Undo recovery faster than you can look it up </a:t>
            </a:r>
          </a:p>
          <a:p>
            <a:pPr marL="344488" lvl="1"/>
            <a:r>
              <a:rPr lang="en-US" sz="18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11"/>
          </p:nvPr>
        </p:nvSpPr>
        <p:spPr>
          <a:xfrm>
            <a:off x="6389914" y="2174759"/>
            <a:ext cx="5212080" cy="1637371"/>
          </a:xfrm>
        </p:spPr>
        <p:txBody>
          <a:bodyPr/>
          <a:lstStyle/>
          <a:p>
            <a:pPr marL="0" indent="0">
              <a:buNone/>
            </a:pPr>
            <a:r>
              <a:rPr lang="en-US" sz="2000">
                <a:latin typeface="+mj-lt"/>
              </a:rPr>
              <a:t>Key questions </a:t>
            </a:r>
          </a:p>
          <a:p>
            <a:pPr marL="344488" lvl="1"/>
            <a:r>
              <a:rPr lang="en-US" sz="1800"/>
              <a:t>Does it require more space?</a:t>
            </a:r>
          </a:p>
          <a:p>
            <a:pPr marL="344488" lvl="1"/>
            <a:r>
              <a:rPr lang="en-US" sz="1800"/>
              <a:t>Will it affect performance?</a:t>
            </a:r>
          </a:p>
          <a:p>
            <a:pPr marL="344488" lvl="1"/>
            <a:r>
              <a:rPr lang="en-US" sz="1800"/>
              <a:t>Will I still see versions in tempdb?</a:t>
            </a:r>
          </a:p>
          <a:p>
            <a:pPr marL="344488" lvl="1"/>
            <a:r>
              <a:rPr lang="en-US" sz="1800"/>
              <a:t>How does it work with HA?</a:t>
            </a:r>
          </a:p>
        </p:txBody>
      </p:sp>
      <p:grpSp>
        <p:nvGrpSpPr>
          <p:cNvPr id="26" name="Group 119">
            <a:extLst>
              <a:ext uri="{FF2B5EF4-FFF2-40B4-BE49-F238E27FC236}">
                <a16:creationId xmlns:a16="http://schemas.microsoft.com/office/drawing/2014/main" id="{C678F14D-180D-4FC3-B1F2-27E9C5CDC742}"/>
              </a:ext>
            </a:extLst>
          </p:cNvPr>
          <p:cNvGrpSpPr>
            <a:grpSpLocks noChangeAspect="1"/>
          </p:cNvGrpSpPr>
          <p:nvPr/>
        </p:nvGrpSpPr>
        <p:grpSpPr bwMode="auto">
          <a:xfrm>
            <a:off x="588261" y="6428457"/>
            <a:ext cx="249725" cy="249725"/>
            <a:chOff x="1614" y="999"/>
            <a:chExt cx="312" cy="312"/>
          </a:xfrm>
        </p:grpSpPr>
        <p:sp>
          <p:nvSpPr>
            <p:cNvPr id="27" name="Line 120">
              <a:extLst>
                <a:ext uri="{FF2B5EF4-FFF2-40B4-BE49-F238E27FC236}">
                  <a16:creationId xmlns:a16="http://schemas.microsoft.com/office/drawing/2014/main" id="{9D38E467-E415-47AF-B4FC-C10911C039F0}"/>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 name="Line 121">
              <a:extLst>
                <a:ext uri="{FF2B5EF4-FFF2-40B4-BE49-F238E27FC236}">
                  <a16:creationId xmlns:a16="http://schemas.microsoft.com/office/drawing/2014/main" id="{B28FB079-5F49-4C38-9415-B52BAAF5EDA2}"/>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Line 122">
              <a:extLst>
                <a:ext uri="{FF2B5EF4-FFF2-40B4-BE49-F238E27FC236}">
                  <a16:creationId xmlns:a16="http://schemas.microsoft.com/office/drawing/2014/main" id="{66049ACA-2E9C-4444-9985-D572754481E5}"/>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 name="Oval 123">
              <a:extLst>
                <a:ext uri="{FF2B5EF4-FFF2-40B4-BE49-F238E27FC236}">
                  <a16:creationId xmlns:a16="http://schemas.microsoft.com/office/drawing/2014/main" id="{6C716267-BADC-4FD4-8764-E53FF25A3A73}"/>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 name="Oval 124">
              <a:extLst>
                <a:ext uri="{FF2B5EF4-FFF2-40B4-BE49-F238E27FC236}">
                  <a16:creationId xmlns:a16="http://schemas.microsoft.com/office/drawing/2014/main" id="{3E310333-0DEB-49C1-B619-4FFD7AAA2EBD}"/>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 name="Oval 125">
              <a:extLst>
                <a:ext uri="{FF2B5EF4-FFF2-40B4-BE49-F238E27FC236}">
                  <a16:creationId xmlns:a16="http://schemas.microsoft.com/office/drawing/2014/main" id="{31AAD559-D5BF-4385-BF66-8C152F4FE688}"/>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 name="Oval 126">
              <a:extLst>
                <a:ext uri="{FF2B5EF4-FFF2-40B4-BE49-F238E27FC236}">
                  <a16:creationId xmlns:a16="http://schemas.microsoft.com/office/drawing/2014/main" id="{D3A6E9D5-C1A4-4869-A9AE-FB5BB0006C9F}"/>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 name="Line 127">
              <a:extLst>
                <a:ext uri="{FF2B5EF4-FFF2-40B4-BE49-F238E27FC236}">
                  <a16:creationId xmlns:a16="http://schemas.microsoft.com/office/drawing/2014/main" id="{F7B35208-F6A4-4D72-BE6F-DBB3671644FC}"/>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Oval 128">
              <a:extLst>
                <a:ext uri="{FF2B5EF4-FFF2-40B4-BE49-F238E27FC236}">
                  <a16:creationId xmlns:a16="http://schemas.microsoft.com/office/drawing/2014/main" id="{10FEA19E-A39A-4195-B590-20C5AA61FF56}"/>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Oval 129">
              <a:extLst>
                <a:ext uri="{FF2B5EF4-FFF2-40B4-BE49-F238E27FC236}">
                  <a16:creationId xmlns:a16="http://schemas.microsoft.com/office/drawing/2014/main" id="{4C4C884A-6939-4BB1-B6FA-1DC31C50A897}"/>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7" name="Oval 130">
              <a:extLst>
                <a:ext uri="{FF2B5EF4-FFF2-40B4-BE49-F238E27FC236}">
                  <a16:creationId xmlns:a16="http://schemas.microsoft.com/office/drawing/2014/main" id="{C2245520-B0D2-459C-9D3D-96EECEC8794B}"/>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8" name="Oval 131">
              <a:extLst>
                <a:ext uri="{FF2B5EF4-FFF2-40B4-BE49-F238E27FC236}">
                  <a16:creationId xmlns:a16="http://schemas.microsoft.com/office/drawing/2014/main" id="{8813716F-7B95-41A4-A4E3-1BC5E6AA8D53}"/>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Oval 132">
              <a:extLst>
                <a:ext uri="{FF2B5EF4-FFF2-40B4-BE49-F238E27FC236}">
                  <a16:creationId xmlns:a16="http://schemas.microsoft.com/office/drawing/2014/main" id="{834BFC98-C09D-4063-A364-0596CF45973C}"/>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 name="Rectangle 39">
            <a:extLst>
              <a:ext uri="{FF2B5EF4-FFF2-40B4-BE49-F238E27FC236}">
                <a16:creationId xmlns:a16="http://schemas.microsoft.com/office/drawing/2014/main" id="{76A62F0C-06BB-4F92-9297-FE3D2A8CE677}"/>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84200" y="1488555"/>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2FFDCD9A-C064-461A-845F-845410B26068}"/>
              </a:ext>
            </a:extLst>
          </p:cNvPr>
          <p:cNvGrpSpPr/>
          <p:nvPr/>
        </p:nvGrpSpPr>
        <p:grpSpPr>
          <a:xfrm>
            <a:off x="6389914" y="1490505"/>
            <a:ext cx="563880" cy="563880"/>
            <a:chOff x="5734050" y="3067050"/>
            <a:chExt cx="723900" cy="723900"/>
          </a:xfrm>
        </p:grpSpPr>
        <p:sp>
          <p:nvSpPr>
            <p:cNvPr id="56" name="Oval 55" descr="Help">
              <a:extLst>
                <a:ext uri="{FF2B5EF4-FFF2-40B4-BE49-F238E27FC236}">
                  <a16:creationId xmlns:a16="http://schemas.microsoft.com/office/drawing/2014/main" id="{13E8E582-0D76-427C-8D05-927EE1655491}"/>
                </a:ext>
              </a:extLst>
            </p:cNvPr>
            <p:cNvSpPr/>
            <p:nvPr/>
          </p:nvSpPr>
          <p:spPr>
            <a:xfrm>
              <a:off x="5734050" y="3067050"/>
              <a:ext cx="723900" cy="72390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Shape 60" descr="Help">
              <a:extLst>
                <a:ext uri="{FF2B5EF4-FFF2-40B4-BE49-F238E27FC236}">
                  <a16:creationId xmlns:a16="http://schemas.microsoft.com/office/drawing/2014/main" id="{FD61BF41-8795-4FB7-B051-5D51906322E6}"/>
                </a:ext>
              </a:extLst>
            </p:cNvPr>
            <p:cNvSpPr/>
            <p:nvPr/>
          </p:nvSpPr>
          <p:spPr>
            <a:xfrm>
              <a:off x="5934075" y="3162300"/>
              <a:ext cx="323850" cy="533400"/>
            </a:xfrm>
            <a:custGeom>
              <a:avLst/>
              <a:gdLst>
                <a:gd name="connsiteX0" fmla="*/ 161925 w 323850"/>
                <a:gd name="connsiteY0" fmla="*/ 438150 h 533400"/>
                <a:gd name="connsiteX1" fmla="*/ 209550 w 323850"/>
                <a:gd name="connsiteY1" fmla="*/ 485775 h 533400"/>
                <a:gd name="connsiteX2" fmla="*/ 161925 w 323850"/>
                <a:gd name="connsiteY2" fmla="*/ 533400 h 533400"/>
                <a:gd name="connsiteX3" fmla="*/ 114300 w 323850"/>
                <a:gd name="connsiteY3" fmla="*/ 485775 h 533400"/>
                <a:gd name="connsiteX4" fmla="*/ 161925 w 323850"/>
                <a:gd name="connsiteY4" fmla="*/ 438150 h 533400"/>
                <a:gd name="connsiteX5" fmla="*/ 161925 w 323850"/>
                <a:gd name="connsiteY5" fmla="*/ 0 h 533400"/>
                <a:gd name="connsiteX6" fmla="*/ 323850 w 323850"/>
                <a:gd name="connsiteY6" fmla="*/ 161925 h 533400"/>
                <a:gd name="connsiteX7" fmla="*/ 190500 w 323850"/>
                <a:gd name="connsiteY7" fmla="*/ 312420 h 533400"/>
                <a:gd name="connsiteX8" fmla="*/ 190500 w 323850"/>
                <a:gd name="connsiteY8" fmla="*/ 400050 h 533400"/>
                <a:gd name="connsiteX9" fmla="*/ 133350 w 323850"/>
                <a:gd name="connsiteY9" fmla="*/ 400050 h 533400"/>
                <a:gd name="connsiteX10" fmla="*/ 133350 w 323850"/>
                <a:gd name="connsiteY10" fmla="*/ 257175 h 533400"/>
                <a:gd name="connsiteX11" fmla="*/ 161925 w 323850"/>
                <a:gd name="connsiteY11" fmla="*/ 257175 h 533400"/>
                <a:gd name="connsiteX12" fmla="*/ 266700 w 323850"/>
                <a:gd name="connsiteY12" fmla="*/ 161925 h 533400"/>
                <a:gd name="connsiteX13" fmla="*/ 161925 w 323850"/>
                <a:gd name="connsiteY13" fmla="*/ 57150 h 533400"/>
                <a:gd name="connsiteX14" fmla="*/ 57150 w 323850"/>
                <a:gd name="connsiteY14" fmla="*/ 161925 h 533400"/>
                <a:gd name="connsiteX15" fmla="*/ 0 w 323850"/>
                <a:gd name="connsiteY15" fmla="*/ 161925 h 533400"/>
                <a:gd name="connsiteX16" fmla="*/ 161925 w 323850"/>
                <a:gd name="connsiteY1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850" h="533400">
                  <a:moveTo>
                    <a:pt x="161925" y="438150"/>
                  </a:moveTo>
                  <a:cubicBezTo>
                    <a:pt x="188595" y="438150"/>
                    <a:pt x="209550" y="459105"/>
                    <a:pt x="209550" y="485775"/>
                  </a:cubicBezTo>
                  <a:cubicBezTo>
                    <a:pt x="209550" y="512445"/>
                    <a:pt x="188595" y="533400"/>
                    <a:pt x="161925" y="533400"/>
                  </a:cubicBezTo>
                  <a:cubicBezTo>
                    <a:pt x="135255" y="533400"/>
                    <a:pt x="114300" y="512445"/>
                    <a:pt x="114300" y="485775"/>
                  </a:cubicBezTo>
                  <a:cubicBezTo>
                    <a:pt x="114300" y="459105"/>
                    <a:pt x="135255" y="438150"/>
                    <a:pt x="161925" y="438150"/>
                  </a:cubicBezTo>
                  <a:close/>
                  <a:moveTo>
                    <a:pt x="161925" y="0"/>
                  </a:moveTo>
                  <a:cubicBezTo>
                    <a:pt x="252413" y="0"/>
                    <a:pt x="323850" y="71438"/>
                    <a:pt x="323850" y="161925"/>
                  </a:cubicBezTo>
                  <a:cubicBezTo>
                    <a:pt x="323850" y="242888"/>
                    <a:pt x="270510" y="300990"/>
                    <a:pt x="190500" y="312420"/>
                  </a:cubicBezTo>
                  <a:cubicBezTo>
                    <a:pt x="190500" y="337185"/>
                    <a:pt x="190500" y="400050"/>
                    <a:pt x="190500" y="400050"/>
                  </a:cubicBezTo>
                  <a:lnTo>
                    <a:pt x="133350" y="400050"/>
                  </a:lnTo>
                  <a:lnTo>
                    <a:pt x="133350" y="257175"/>
                  </a:lnTo>
                  <a:lnTo>
                    <a:pt x="161925" y="257175"/>
                  </a:lnTo>
                  <a:cubicBezTo>
                    <a:pt x="225743" y="257175"/>
                    <a:pt x="266700" y="220028"/>
                    <a:pt x="266700" y="161925"/>
                  </a:cubicBezTo>
                  <a:cubicBezTo>
                    <a:pt x="266700" y="101918"/>
                    <a:pt x="221933" y="57150"/>
                    <a:pt x="161925" y="57150"/>
                  </a:cubicBezTo>
                  <a:cubicBezTo>
                    <a:pt x="96203" y="57150"/>
                    <a:pt x="57150" y="96203"/>
                    <a:pt x="57150" y="161925"/>
                  </a:cubicBezTo>
                  <a:lnTo>
                    <a:pt x="0" y="161925"/>
                  </a:lnTo>
                  <a:cubicBezTo>
                    <a:pt x="0" y="64770"/>
                    <a:pt x="64770" y="0"/>
                    <a:pt x="161925" y="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BF0605A3-A636-4C03-ACA0-70D8973505D8}"/>
              </a:ext>
            </a:extLst>
          </p:cNvPr>
          <p:cNvSpPr txBox="1"/>
          <p:nvPr/>
        </p:nvSpPr>
        <p:spPr>
          <a:xfrm>
            <a:off x="7193281" y="5975837"/>
            <a:ext cx="4104808"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Accelerated Database Recovery powers Azure SQL Database </a:t>
            </a:r>
            <a:r>
              <a:rPr kumimoji="0" lang="en-US" sz="1400"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Hyperscale</a:t>
            </a:r>
            <a:r>
              <a:rPr kumimoji="0" lang="en-US" sz="14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 </a:t>
            </a:r>
          </a:p>
        </p:txBody>
      </p:sp>
      <p:pic>
        <p:nvPicPr>
          <p:cNvPr id="5" name="Graphic 4" descr="Newspaper">
            <a:extLst>
              <a:ext uri="{FF2B5EF4-FFF2-40B4-BE49-F238E27FC236}">
                <a16:creationId xmlns:a16="http://schemas.microsoft.com/office/drawing/2014/main" id="{4DF44E44-4A5F-4C3F-B539-A46860671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7813" y="89251"/>
            <a:ext cx="914400" cy="914400"/>
          </a:xfrm>
          <a:prstGeom prst="rect">
            <a:avLst/>
          </a:prstGeom>
        </p:spPr>
      </p:pic>
      <p:sp>
        <p:nvSpPr>
          <p:cNvPr id="6" name="TextBox 5">
            <a:extLst>
              <a:ext uri="{FF2B5EF4-FFF2-40B4-BE49-F238E27FC236}">
                <a16:creationId xmlns:a16="http://schemas.microsoft.com/office/drawing/2014/main" id="{CA65BBFC-7FCE-4992-A3BE-C2E0F1E41BE3}"/>
              </a:ext>
            </a:extLst>
          </p:cNvPr>
          <p:cNvSpPr txBox="1"/>
          <p:nvPr/>
        </p:nvSpPr>
        <p:spPr>
          <a:xfrm>
            <a:off x="10227002" y="430887"/>
            <a:ext cx="137499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Read the </a:t>
            </a: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hlinkClick r:id="rId5"/>
              </a:rPr>
              <a:t>paper</a:t>
            </a:r>
            <a:endPar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1" name="Graphic 40">
            <a:extLst>
              <a:ext uri="{FF2B5EF4-FFF2-40B4-BE49-F238E27FC236}">
                <a16:creationId xmlns:a16="http://schemas.microsoft.com/office/drawing/2014/main" id="{407A1AF5-D1AD-4F6D-BFD4-272FB0A0A3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3807" y="5807712"/>
            <a:ext cx="688356" cy="688356"/>
          </a:xfrm>
          <a:prstGeom prst="rect">
            <a:avLst/>
          </a:prstGeom>
        </p:spPr>
      </p:pic>
      <p:sp>
        <p:nvSpPr>
          <p:cNvPr id="42" name="Rectangle 41">
            <a:extLst>
              <a:ext uri="{FF2B5EF4-FFF2-40B4-BE49-F238E27FC236}">
                <a16:creationId xmlns:a16="http://schemas.microsoft.com/office/drawing/2014/main" id="{A926BDE6-A9CD-49C5-B036-22E225D7FAEE}"/>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Capabilities</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 – Choices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Configure</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 </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Respond</a:t>
            </a:r>
            <a:endPar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endParaRPr>
          </a:p>
        </p:txBody>
      </p:sp>
    </p:spTree>
    <p:extLst>
      <p:ext uri="{BB962C8B-B14F-4D97-AF65-F5344CB8AC3E}">
        <p14:creationId xmlns:p14="http://schemas.microsoft.com/office/powerpoint/2010/main" val="197286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2"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a:xfrm>
            <a:off x="588263" y="457200"/>
            <a:ext cx="11018520" cy="553998"/>
          </a:xfrm>
        </p:spPr>
        <p:txBody>
          <a:bodyPr/>
          <a:lstStyle/>
          <a:p>
            <a:r>
              <a:rPr lang="en-US"/>
              <a:t>Database Consistency in Azure SQL</a:t>
            </a:r>
          </a:p>
        </p:txBody>
      </p:sp>
      <p:sp>
        <p:nvSpPr>
          <p:cNvPr id="4" name="Text Placeholder 2">
            <a:extLst>
              <a:ext uri="{FF2B5EF4-FFF2-40B4-BE49-F238E27FC236}">
                <a16:creationId xmlns:a16="http://schemas.microsoft.com/office/drawing/2014/main" id="{24B91119-11CE-46B4-938F-07F476FC5D59}"/>
              </a:ext>
            </a:extLst>
          </p:cNvPr>
          <p:cNvSpPr>
            <a:spLocks noGrp="1"/>
          </p:cNvSpPr>
          <p:nvPr>
            <p:ph type="body" sz="quarter" idx="10"/>
          </p:nvPr>
        </p:nvSpPr>
        <p:spPr>
          <a:xfrm>
            <a:off x="430525" y="1714924"/>
            <a:ext cx="5509610" cy="3693319"/>
          </a:xfrm>
        </p:spPr>
        <p:txBody>
          <a:bodyPr/>
          <a:lstStyle/>
          <a:p>
            <a:pPr marL="457200" indent="-457200">
              <a:buFont typeface="Arial" panose="020B0604020202020204" pitchFamily="34" charset="0"/>
              <a:buChar char="•"/>
            </a:pPr>
            <a:r>
              <a:rPr lang="en-US" sz="2400"/>
              <a:t>DBCC CHECKDB</a:t>
            </a:r>
          </a:p>
          <a:p>
            <a:pPr marL="457200" indent="-457200">
              <a:buFont typeface="Arial" panose="020B0604020202020204" pitchFamily="34" charset="0"/>
              <a:buChar char="•"/>
            </a:pPr>
            <a:r>
              <a:rPr lang="en-US" sz="2400"/>
              <a:t>Stale Page Detection</a:t>
            </a:r>
          </a:p>
          <a:p>
            <a:pPr marL="457200" indent="-457200">
              <a:buFont typeface="Arial" panose="020B0604020202020204" pitchFamily="34" charset="0"/>
              <a:buChar char="•"/>
            </a:pPr>
            <a:r>
              <a:rPr lang="en-US" sz="2400"/>
              <a:t>Auto Page Repair for Business Critical</a:t>
            </a:r>
          </a:p>
          <a:p>
            <a:pPr marL="457200" indent="-457200">
              <a:buFont typeface="Arial" panose="020B0604020202020204" pitchFamily="34" charset="0"/>
              <a:buChar char="•"/>
            </a:pPr>
            <a:r>
              <a:rPr lang="en-US" sz="2400"/>
              <a:t>Data integrity error alert monitoring</a:t>
            </a:r>
          </a:p>
          <a:p>
            <a:pPr marL="457200" indent="-457200">
              <a:buFont typeface="Arial" panose="020B0604020202020204" pitchFamily="34" charset="0"/>
              <a:buChar char="•"/>
            </a:pPr>
            <a:r>
              <a:rPr lang="en-US" sz="2400"/>
              <a:t>Backup and restore integrity checks</a:t>
            </a:r>
          </a:p>
          <a:p>
            <a:pPr marL="457200" indent="-457200">
              <a:buFont typeface="Arial" panose="020B0604020202020204" pitchFamily="34" charset="0"/>
              <a:buChar char="•"/>
            </a:pPr>
            <a:r>
              <a:rPr lang="en-US" sz="2400"/>
              <a:t>I/O system “lost write” detection</a:t>
            </a:r>
          </a:p>
        </p:txBody>
      </p:sp>
      <p:grpSp>
        <p:nvGrpSpPr>
          <p:cNvPr id="7" name="Group 6">
            <a:extLst>
              <a:ext uri="{FF2B5EF4-FFF2-40B4-BE49-F238E27FC236}">
                <a16:creationId xmlns:a16="http://schemas.microsoft.com/office/drawing/2014/main" id="{A17B7A53-82C2-4D56-A2C7-B530BD4DC5FE}"/>
              </a:ext>
            </a:extLst>
          </p:cNvPr>
          <p:cNvGrpSpPr/>
          <p:nvPr/>
        </p:nvGrpSpPr>
        <p:grpSpPr>
          <a:xfrm>
            <a:off x="7368467" y="1899822"/>
            <a:ext cx="3399388" cy="742845"/>
            <a:chOff x="7800109" y="1367560"/>
            <a:chExt cx="3849819" cy="918865"/>
          </a:xfrm>
        </p:grpSpPr>
        <p:pic>
          <p:nvPicPr>
            <p:cNvPr id="5" name="Graphic 4" descr="Warning">
              <a:extLst>
                <a:ext uri="{FF2B5EF4-FFF2-40B4-BE49-F238E27FC236}">
                  <a16:creationId xmlns:a16="http://schemas.microsoft.com/office/drawing/2014/main" id="{9C7B6054-5083-4C5F-BA6E-773C18A3B4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0109" y="1372025"/>
              <a:ext cx="914400" cy="914400"/>
            </a:xfrm>
            <a:prstGeom prst="rect">
              <a:avLst/>
            </a:prstGeom>
          </p:spPr>
        </p:pic>
        <p:sp>
          <p:nvSpPr>
            <p:cNvPr id="6" name="Rectangle 5">
              <a:extLst>
                <a:ext uri="{FF2B5EF4-FFF2-40B4-BE49-F238E27FC236}">
                  <a16:creationId xmlns:a16="http://schemas.microsoft.com/office/drawing/2014/main" id="{EBA282BB-307B-4106-914E-BB7A9713CC08}"/>
                </a:ext>
              </a:extLst>
            </p:cNvPr>
            <p:cNvSpPr/>
            <p:nvPr/>
          </p:nvSpPr>
          <p:spPr>
            <a:xfrm>
              <a:off x="8995034" y="1367560"/>
              <a:ext cx="2654894" cy="769441"/>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rgbClr val="FFC000"/>
                  </a:solidFill>
                  <a:effectLst>
                    <a:outerShdw blurRad="38100" dist="25400" dir="5400000" algn="ctr" rotWithShape="0">
                      <a:srgbClr val="6E747A">
                        <a:alpha val="43000"/>
                      </a:srgbClr>
                    </a:outerShdw>
                  </a:effectLst>
                  <a:uLnTx/>
                  <a:uFillTx/>
                  <a:latin typeface="Segoe UI"/>
                  <a:ea typeface="+mn-ea"/>
                  <a:cs typeface="+mn-cs"/>
                </a:rPr>
                <a:t>INCIDENT</a:t>
              </a:r>
            </a:p>
          </p:txBody>
        </p:sp>
      </p:grpSp>
      <p:cxnSp>
        <p:nvCxnSpPr>
          <p:cNvPr id="9" name="Straight Connector 8">
            <a:extLst>
              <a:ext uri="{FF2B5EF4-FFF2-40B4-BE49-F238E27FC236}">
                <a16:creationId xmlns:a16="http://schemas.microsoft.com/office/drawing/2014/main" id="{6E5F7FFE-A934-4B05-969A-A11111A62AFB}"/>
              </a:ext>
            </a:extLst>
          </p:cNvPr>
          <p:cNvCxnSpPr/>
          <p:nvPr/>
        </p:nvCxnSpPr>
        <p:spPr>
          <a:xfrm>
            <a:off x="6286498" y="1714924"/>
            <a:ext cx="0" cy="29609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034C3CC2-1D84-4C3D-9CE8-C1AB708DBD81}"/>
              </a:ext>
            </a:extLst>
          </p:cNvPr>
          <p:cNvSpPr txBox="1">
            <a:spLocks/>
          </p:cNvSpPr>
          <p:nvPr/>
        </p:nvSpPr>
        <p:spPr>
          <a:xfrm>
            <a:off x="6827865" y="2769124"/>
            <a:ext cx="4778918"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24x7 support across all Azure teams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Types of incident:</a:t>
            </a:r>
          </a:p>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System Data Integrity</a:t>
            </a:r>
          </a:p>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rPr>
              <a:t>Customer Data Integrity</a:t>
            </a:r>
          </a:p>
        </p:txBody>
      </p:sp>
      <p:sp>
        <p:nvSpPr>
          <p:cNvPr id="11" name="Rectangle 10">
            <a:extLst>
              <a:ext uri="{FF2B5EF4-FFF2-40B4-BE49-F238E27FC236}">
                <a16:creationId xmlns:a16="http://schemas.microsoft.com/office/drawing/2014/main" id="{1BC8DB9D-7496-4165-8F48-BC35FC8CEE96}"/>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Capabilities</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 – Choices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Configure</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 </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Respond</a:t>
            </a:r>
            <a:endPar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endParaRPr>
          </a:p>
        </p:txBody>
      </p:sp>
    </p:spTree>
    <p:extLst>
      <p:ext uri="{BB962C8B-B14F-4D97-AF65-F5344CB8AC3E}">
        <p14:creationId xmlns:p14="http://schemas.microsoft.com/office/powerpoint/2010/main" val="122109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a:xfrm>
            <a:off x="588263" y="457200"/>
            <a:ext cx="11018520" cy="553998"/>
          </a:xfrm>
        </p:spPr>
        <p:txBody>
          <a:bodyPr/>
          <a:lstStyle/>
          <a:p>
            <a:r>
              <a:rPr lang="en-US"/>
              <a:t>Configuring HADR</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a:t>Deploy with Edition and Tier that matches your RTO, RPO, and SLA</a:t>
            </a:r>
          </a:p>
          <a:p>
            <a:pPr marL="457200" indent="-457200">
              <a:buFont typeface="Arial" panose="020B0604020202020204" pitchFamily="34" charset="0"/>
              <a:buChar char="•"/>
            </a:pPr>
            <a:r>
              <a:rPr lang="en-US"/>
              <a:t>Point in Time Restore may not be available immediately after deploy</a:t>
            </a:r>
          </a:p>
          <a:p>
            <a:pPr marL="457200" indent="-457200">
              <a:buFont typeface="Arial" panose="020B0604020202020204" pitchFamily="34" charset="0"/>
              <a:buChar char="•"/>
            </a:pPr>
            <a:r>
              <a:rPr lang="en-US"/>
              <a:t>Configure Long-term backup retention</a:t>
            </a:r>
          </a:p>
          <a:p>
            <a:pPr marL="457200" indent="-457200">
              <a:buFont typeface="Arial" panose="020B0604020202020204" pitchFamily="34" charset="0"/>
              <a:buChar char="•"/>
            </a:pPr>
            <a:r>
              <a:rPr lang="en-US"/>
              <a:t>Configure geo-replication or Failover Group</a:t>
            </a:r>
          </a:p>
          <a:p>
            <a:pPr marL="457200" indent="-457200">
              <a:buFont typeface="Arial" panose="020B0604020202020204" pitchFamily="34" charset="0"/>
              <a:buChar char="•"/>
            </a:pPr>
            <a:r>
              <a:rPr lang="en-US"/>
              <a:t>Is your application ready?</a:t>
            </a:r>
          </a:p>
        </p:txBody>
      </p:sp>
      <p:sp>
        <p:nvSpPr>
          <p:cNvPr id="4" name="Rectangle 3">
            <a:extLst>
              <a:ext uri="{FF2B5EF4-FFF2-40B4-BE49-F238E27FC236}">
                <a16:creationId xmlns:a16="http://schemas.microsoft.com/office/drawing/2014/main" id="{A2D7D381-D702-4835-B4B7-70C65EB015E2}"/>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Capabilities – Choices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Configure</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 </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Respond</a:t>
            </a:r>
            <a:endPar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endParaRPr>
          </a:p>
        </p:txBody>
      </p:sp>
    </p:spTree>
    <p:extLst>
      <p:ext uri="{BB962C8B-B14F-4D97-AF65-F5344CB8AC3E}">
        <p14:creationId xmlns:p14="http://schemas.microsoft.com/office/powerpoint/2010/main" val="26428364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a:xfrm>
            <a:off x="588263" y="457200"/>
            <a:ext cx="11018520" cy="553998"/>
          </a:xfrm>
        </p:spPr>
        <p:txBody>
          <a:bodyPr/>
          <a:lstStyle/>
          <a:p>
            <a:r>
              <a:rPr lang="en-US"/>
              <a:t>Monitoring Availability</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10"/>
          </p:nvPr>
        </p:nvSpPr>
        <p:spPr>
          <a:xfrm>
            <a:off x="586390" y="1434370"/>
            <a:ext cx="11018520" cy="3016210"/>
          </a:xfrm>
        </p:spPr>
        <p:txBody>
          <a:bodyPr/>
          <a:lstStyle/>
          <a:p>
            <a:pPr marL="457200" indent="-457200">
              <a:buFont typeface="Arial" panose="020B0604020202020204" pitchFamily="34" charset="0"/>
              <a:buChar char="•"/>
            </a:pPr>
            <a:r>
              <a:rPr lang="en-US"/>
              <a:t>Monitor Resource Health for failover events</a:t>
            </a:r>
          </a:p>
          <a:p>
            <a:pPr marL="457200" indent="-457200">
              <a:buFont typeface="Arial" panose="020B0604020202020204" pitchFamily="34" charset="0"/>
              <a:buChar char="•"/>
            </a:pPr>
            <a:r>
              <a:rPr lang="en-US"/>
              <a:t>XEvents?</a:t>
            </a:r>
          </a:p>
          <a:p>
            <a:pPr marL="457200" indent="-457200">
              <a:buFont typeface="Arial" panose="020B0604020202020204" pitchFamily="34" charset="0"/>
              <a:buChar char="•"/>
            </a:pPr>
            <a:r>
              <a:rPr lang="en-US"/>
              <a:t>Log Analytics?</a:t>
            </a:r>
          </a:p>
          <a:p>
            <a:pPr marL="457200" indent="-457200">
              <a:buFont typeface="Arial" panose="020B0604020202020204" pitchFamily="34" charset="0"/>
              <a:buChar char="•"/>
            </a:pPr>
            <a:r>
              <a:rPr lang="en-US"/>
              <a:t>Service Health Dashboard and feeds</a:t>
            </a:r>
          </a:p>
          <a:p>
            <a:pPr marL="457200" indent="-457200">
              <a:buFont typeface="Arial" panose="020B0604020202020204" pitchFamily="34" charset="0"/>
              <a:buChar char="•"/>
            </a:pPr>
            <a:r>
              <a:rPr lang="en-US"/>
              <a:t>CLI and </a:t>
            </a:r>
            <a:r>
              <a:rPr lang="en-US" err="1"/>
              <a:t>Powershell</a:t>
            </a:r>
            <a:r>
              <a:rPr lang="en-US"/>
              <a:t>?</a:t>
            </a:r>
          </a:p>
          <a:p>
            <a:endParaRPr lang="en-US"/>
          </a:p>
        </p:txBody>
      </p:sp>
    </p:spTree>
    <p:extLst>
      <p:ext uri="{BB962C8B-B14F-4D97-AF65-F5344CB8AC3E}">
        <p14:creationId xmlns:p14="http://schemas.microsoft.com/office/powerpoint/2010/main" val="25374047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a:xfrm>
            <a:off x="588263" y="457200"/>
            <a:ext cx="11018520" cy="553998"/>
          </a:xfrm>
        </p:spPr>
        <p:txBody>
          <a:bodyPr/>
          <a:lstStyle/>
          <a:p>
            <a:r>
              <a:rPr lang="en-US"/>
              <a:t>Responding to a problem</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10"/>
          </p:nvPr>
        </p:nvSpPr>
        <p:spPr>
          <a:xfrm>
            <a:off x="586390" y="1434370"/>
            <a:ext cx="11018520" cy="2351413"/>
          </a:xfrm>
        </p:spPr>
        <p:txBody>
          <a:bodyPr/>
          <a:lstStyle/>
          <a:p>
            <a:pPr marL="457200" indent="-457200">
              <a:buFont typeface="Arial" panose="020B0604020202020204" pitchFamily="34" charset="0"/>
              <a:buChar char="•"/>
            </a:pPr>
            <a:r>
              <a:rPr lang="en-US"/>
              <a:t>Responding to an outage</a:t>
            </a:r>
          </a:p>
          <a:p>
            <a:pPr marL="685800" lvl="1" indent="-457200">
              <a:buFont typeface="Arial" panose="020B0604020202020204" pitchFamily="34" charset="0"/>
              <a:buChar char="•"/>
            </a:pPr>
            <a:r>
              <a:rPr lang="en-US"/>
              <a:t>Auto HA might have kicked in without you knowing about it.</a:t>
            </a:r>
          </a:p>
          <a:p>
            <a:pPr marL="685800" lvl="1" indent="-457200">
              <a:buFont typeface="Arial" panose="020B0604020202020204" pitchFamily="34" charset="0"/>
              <a:buChar char="•"/>
            </a:pPr>
            <a:r>
              <a:rPr lang="en-US"/>
              <a:t>Delete a database? Try to restoring from “recycled bin”</a:t>
            </a:r>
          </a:p>
          <a:p>
            <a:pPr marL="685800" lvl="1" indent="-457200">
              <a:buFont typeface="Arial" panose="020B0604020202020204" pitchFamily="34" charset="0"/>
              <a:buChar char="•"/>
            </a:pPr>
            <a:r>
              <a:rPr lang="en-US"/>
              <a:t>Data Center or Region outage</a:t>
            </a:r>
          </a:p>
          <a:p>
            <a:pPr marL="914400" lvl="2" indent="-457200">
              <a:buFont typeface="Arial" panose="020B0604020202020204" pitchFamily="34" charset="0"/>
              <a:buChar char="•"/>
            </a:pPr>
            <a:r>
              <a:rPr lang="en-US"/>
              <a:t>Manual Failover if not Failover Group</a:t>
            </a:r>
          </a:p>
          <a:p>
            <a:pPr marL="457200" indent="-457200">
              <a:buFont typeface="Arial" panose="020B0604020202020204" pitchFamily="34" charset="0"/>
              <a:buChar char="•"/>
            </a:pPr>
            <a:r>
              <a:rPr lang="en-US"/>
              <a:t>Root Cause Analysis</a:t>
            </a:r>
          </a:p>
        </p:txBody>
      </p:sp>
      <p:sp>
        <p:nvSpPr>
          <p:cNvPr id="4" name="Rectangle 3">
            <a:extLst>
              <a:ext uri="{FF2B5EF4-FFF2-40B4-BE49-F238E27FC236}">
                <a16:creationId xmlns:a16="http://schemas.microsoft.com/office/drawing/2014/main" id="{8E85A923-46D0-4061-BCC0-D7FB27B33128}"/>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Capabilities – Choices</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Configure</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 </a:t>
            </a:r>
            <a:r>
              <a:rPr kumimoji="0" lang="en-US" sz="1100" b="0" i="0" u="none" strike="noStrike" kern="0" cap="none" spc="0" normalizeH="0" baseline="0" noProof="0">
                <a:ln>
                  <a:noFill/>
                </a:ln>
                <a:solidFill>
                  <a:srgbClr val="75757A"/>
                </a:solidFill>
                <a:effectLst/>
                <a:uLnTx/>
                <a:uFillTx/>
                <a:latin typeface="Segoe UI Semibold"/>
                <a:ea typeface="Segoe UI Semibold" charset="0"/>
                <a:cs typeface="Segoe UI Semibold" charset="0"/>
              </a:rPr>
              <a:t>Monitor </a:t>
            </a:r>
            <a:r>
              <a:rPr kumimoji="0" lang="en-US" sz="1100" b="0" i="0" u="none" strike="noStrike" kern="0" cap="none" spc="0" normalizeH="0" baseline="0" noProof="0">
                <a:ln>
                  <a:noFill/>
                </a:ln>
                <a:solidFill>
                  <a:srgbClr val="75757A"/>
                </a:solidFill>
                <a:effectLst/>
                <a:uLnTx/>
                <a:uFillTx/>
                <a:latin typeface="Segoe UI"/>
                <a:ea typeface="Segoe UI Semibold" charset="0"/>
                <a:cs typeface="Segoe UI Semibold" charset="0"/>
              </a:rPr>
              <a:t>– </a:t>
            </a:r>
            <a:r>
              <a:rPr kumimoji="0" lang="en-US" sz="1100" b="0" i="0" u="none" strike="noStrike" kern="0" cap="none" spc="0" normalizeH="0" baseline="0" noProof="0">
                <a:ln>
                  <a:noFill/>
                </a:ln>
                <a:solidFill>
                  <a:srgbClr val="0078D4"/>
                </a:solidFill>
                <a:effectLst/>
                <a:uLnTx/>
                <a:uFillTx/>
                <a:latin typeface="Segoe UI Semibold"/>
                <a:ea typeface="Segoe UI Semibold" charset="0"/>
                <a:cs typeface="Segoe UI Semibold" charset="0"/>
              </a:rPr>
              <a:t>Respond</a:t>
            </a:r>
          </a:p>
        </p:txBody>
      </p:sp>
    </p:spTree>
    <p:extLst>
      <p:ext uri="{BB962C8B-B14F-4D97-AF65-F5344CB8AC3E}">
        <p14:creationId xmlns:p14="http://schemas.microsoft.com/office/powerpoint/2010/main" val="24105905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BACKUP/RESTORE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23166" y="1607187"/>
            <a:ext cx="6154025" cy="3890296"/>
          </a:xfrm>
        </p:spPr>
        <p:txBody>
          <a:bodyPr/>
          <a:lstStyle/>
          <a:p>
            <a:pPr marL="514350" indent="-514350">
              <a:buFont typeface="Arial" panose="020B0604020202020204" pitchFamily="34" charset="0"/>
              <a:buChar char="•"/>
            </a:pPr>
            <a:r>
              <a:rPr lang="en-US" sz="2000" dirty="0"/>
              <a:t>Auto backups and Point in Time Restore (PITR)</a:t>
            </a:r>
          </a:p>
          <a:p>
            <a:pPr marL="742950" lvl="1" indent="-514350">
              <a:buFont typeface="Arial" panose="020B0604020202020204" pitchFamily="34" charset="0"/>
              <a:buChar char="•"/>
            </a:pPr>
            <a:r>
              <a:rPr lang="en-US" sz="1600" dirty="0"/>
              <a:t>Full Database backup once a week</a:t>
            </a:r>
          </a:p>
          <a:p>
            <a:pPr marL="742950" lvl="1" indent="-514350">
              <a:buFont typeface="Arial" panose="020B0604020202020204" pitchFamily="34" charset="0"/>
              <a:buChar char="•"/>
            </a:pPr>
            <a:r>
              <a:rPr lang="en-US" sz="1600" dirty="0"/>
              <a:t>Log Backups every 5-10 minutes</a:t>
            </a:r>
          </a:p>
          <a:p>
            <a:pPr marL="742950" lvl="1" indent="-514350">
              <a:buFont typeface="Arial" panose="020B0604020202020204" pitchFamily="34" charset="0"/>
              <a:buChar char="•"/>
            </a:pPr>
            <a:r>
              <a:rPr lang="en-US" sz="1600" dirty="0"/>
              <a:t>Differential Backups every 12 hours</a:t>
            </a:r>
          </a:p>
          <a:p>
            <a:pPr marL="742950" lvl="1" indent="-514350">
              <a:buFont typeface="Arial" panose="020B0604020202020204" pitchFamily="34" charset="0"/>
              <a:buChar char="•"/>
            </a:pPr>
            <a:r>
              <a:rPr lang="en-US" sz="1600" dirty="0"/>
              <a:t>Backup files on Azure storage with RA-GRS replicated to paired region</a:t>
            </a:r>
          </a:p>
          <a:p>
            <a:pPr marL="742950" lvl="1" indent="-514350">
              <a:buFont typeface="Arial" panose="020B0604020202020204" pitchFamily="34" charset="0"/>
              <a:buChar char="•"/>
            </a:pPr>
            <a:r>
              <a:rPr lang="en-US" sz="1600" dirty="0"/>
              <a:t>Backup Integrity checks</a:t>
            </a:r>
          </a:p>
          <a:p>
            <a:pPr marL="742950" lvl="1" indent="-514350">
              <a:buFont typeface="Arial" panose="020B0604020202020204" pitchFamily="34" charset="0"/>
              <a:buChar char="•"/>
            </a:pPr>
            <a:r>
              <a:rPr lang="en-US" sz="1600" dirty="0"/>
              <a:t>Restore to new database</a:t>
            </a:r>
          </a:p>
          <a:p>
            <a:pPr marL="742950" lvl="1" indent="-514350">
              <a:buFont typeface="Arial" panose="020B0604020202020204" pitchFamily="34" charset="0"/>
              <a:buChar char="•"/>
            </a:pPr>
            <a:r>
              <a:rPr lang="en-US" sz="1600" dirty="0"/>
              <a:t>Long-term retention (up to 10 years) of backups</a:t>
            </a:r>
          </a:p>
          <a:p>
            <a:pPr marL="742950" lvl="1" indent="-514350">
              <a:buFont typeface="Arial" panose="020B0604020202020204" pitchFamily="34" charset="0"/>
              <a:buChar char="•"/>
            </a:pPr>
            <a:r>
              <a:rPr lang="en-US" sz="1600" dirty="0"/>
              <a:t>Geo-restore of databases if primary region down</a:t>
            </a:r>
          </a:p>
          <a:p>
            <a:pPr marL="742950" lvl="1" indent="-514350">
              <a:buFont typeface="Arial" panose="020B0604020202020204" pitchFamily="34" charset="0"/>
              <a:buChar char="•"/>
            </a:pPr>
            <a:r>
              <a:rPr lang="en-US" sz="1600" dirty="0"/>
              <a:t>Restore backups of deleted databases</a:t>
            </a:r>
          </a:p>
          <a:p>
            <a:pPr marL="514350" indent="-514350">
              <a:buFont typeface="Arial" panose="020B0604020202020204" pitchFamily="34" charset="0"/>
              <a:buChar char="•"/>
            </a:pPr>
            <a:r>
              <a:rPr lang="en-US" sz="2000" dirty="0"/>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794943" y="2230028"/>
            <a:ext cx="498855" cy="254044"/>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rgbClr val="000000"/>
                </a:solidFill>
                <a:effectLst/>
                <a:uLnTx/>
                <a:uFillTx/>
                <a:latin typeface="Segoe UI"/>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05071" y="2230028"/>
            <a:ext cx="620683" cy="254044"/>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rgbClr val="000000"/>
                </a:solidFill>
                <a:effectLst/>
                <a:uLnTx/>
                <a:uFillTx/>
                <a:latin typeface="Segoe UI"/>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2431" y="2090095"/>
            <a:ext cx="473206" cy="254044"/>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rgbClr val="000000"/>
                </a:solidFill>
                <a:effectLst/>
                <a:uLnTx/>
                <a:uFillTx/>
                <a:latin typeface="Segoe UI"/>
                <a:ea typeface="+mn-ea"/>
                <a:cs typeface="+mn-cs"/>
              </a:rPr>
              <a:t>Time</a:t>
            </a:r>
          </a:p>
        </p:txBody>
      </p:sp>
      <p:grpSp>
        <p:nvGrpSpPr>
          <p:cNvPr id="9" name="Group 8">
            <a:extLst>
              <a:ext uri="{FF2B5EF4-FFF2-40B4-BE49-F238E27FC236}">
                <a16:creationId xmlns:a16="http://schemas.microsoft.com/office/drawing/2014/main" id="{A84AB282-6881-4155-AA77-532140622CE7}"/>
              </a:ext>
            </a:extLst>
          </p:cNvPr>
          <p:cNvGrpSpPr/>
          <p:nvPr/>
        </p:nvGrpSpPr>
        <p:grpSpPr>
          <a:xfrm>
            <a:off x="7402287" y="2579857"/>
            <a:ext cx="568800" cy="448147"/>
            <a:chOff x="2805500" y="5444453"/>
            <a:chExt cx="867376" cy="682750"/>
          </a:xfrm>
        </p:grpSpPr>
        <p:sp>
          <p:nvSpPr>
            <p:cNvPr id="10" name="Rectangle 3">
              <a:extLst>
                <a:ext uri="{FF2B5EF4-FFF2-40B4-BE49-F238E27FC236}">
                  <a16:creationId xmlns:a16="http://schemas.microsoft.com/office/drawing/2014/main" id="{89569036-44DE-4D5D-9EED-3A54268F0D0A}"/>
                </a:ext>
              </a:extLst>
            </p:cNvPr>
            <p:cNvSpPr/>
            <p:nvPr/>
          </p:nvSpPr>
          <p:spPr bwMode="auto">
            <a:xfrm rot="16200000">
              <a:off x="2970953" y="5425280"/>
              <a:ext cx="536470" cy="8673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9">
              <a:extLst>
                <a:ext uri="{FF2B5EF4-FFF2-40B4-BE49-F238E27FC236}">
                  <a16:creationId xmlns:a16="http://schemas.microsoft.com/office/drawing/2014/main" id="{25CEAEA8-54E5-48A0-A4D8-D66793ADB55C}"/>
                </a:ext>
              </a:extLst>
            </p:cNvPr>
            <p:cNvSpPr/>
            <p:nvPr/>
          </p:nvSpPr>
          <p:spPr bwMode="auto">
            <a:xfrm rot="16200000">
              <a:off x="2843837" y="5406116"/>
              <a:ext cx="670897" cy="747571"/>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BCF94299-E30C-400D-B08B-7472A2E14E2A}"/>
              </a:ext>
            </a:extLst>
          </p:cNvPr>
          <p:cNvGrpSpPr/>
          <p:nvPr/>
        </p:nvGrpSpPr>
        <p:grpSpPr>
          <a:xfrm>
            <a:off x="8083459" y="2579857"/>
            <a:ext cx="2612324" cy="448147"/>
            <a:chOff x="8083459" y="2579857"/>
            <a:chExt cx="2612324" cy="448146"/>
          </a:xfrm>
        </p:grpSpPr>
        <p:grpSp>
          <p:nvGrpSpPr>
            <p:cNvPr id="13" name="Group 12">
              <a:extLst>
                <a:ext uri="{FF2B5EF4-FFF2-40B4-BE49-F238E27FC236}">
                  <a16:creationId xmlns:a16="http://schemas.microsoft.com/office/drawing/2014/main" id="{987F6018-43F0-48E9-A19A-923B5FB9DEF3}"/>
                </a:ext>
              </a:extLst>
            </p:cNvPr>
            <p:cNvGrpSpPr/>
            <p:nvPr/>
          </p:nvGrpSpPr>
          <p:grpSpPr>
            <a:xfrm>
              <a:off x="8083459" y="2579857"/>
              <a:ext cx="568800" cy="448146"/>
              <a:chOff x="3753395" y="5513195"/>
              <a:chExt cx="780044" cy="614007"/>
            </a:xfrm>
          </p:grpSpPr>
          <p:sp>
            <p:nvSpPr>
              <p:cNvPr id="23" name="Rectangle 3">
                <a:extLst>
                  <a:ext uri="{FF2B5EF4-FFF2-40B4-BE49-F238E27FC236}">
                    <a16:creationId xmlns:a16="http://schemas.microsoft.com/office/drawing/2014/main" id="{8F1E71EF-3F2D-42DB-B6A4-867C24EAC7B8}"/>
                  </a:ext>
                </a:extLst>
              </p:cNvPr>
              <p:cNvSpPr/>
              <p:nvPr/>
            </p:nvSpPr>
            <p:spPr bwMode="auto">
              <a:xfrm rot="16200000">
                <a:off x="3902189" y="5495953"/>
                <a:ext cx="482455" cy="780044"/>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alpha val="9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49">
                <a:extLst>
                  <a:ext uri="{FF2B5EF4-FFF2-40B4-BE49-F238E27FC236}">
                    <a16:creationId xmlns:a16="http://schemas.microsoft.com/office/drawing/2014/main" id="{87EF04DC-D6D1-4AD8-8EDD-60DD4108C0F2}"/>
                  </a:ext>
                </a:extLst>
              </p:cNvPr>
              <p:cNvSpPr/>
              <p:nvPr/>
            </p:nvSpPr>
            <p:spPr bwMode="auto">
              <a:xfrm rot="16200000">
                <a:off x="3787872" y="5478718"/>
                <a:ext cx="603348" cy="672302"/>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alpha val="9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33B8BF04-C08E-421C-B697-36D7BBF6F0D7}"/>
                </a:ext>
              </a:extLst>
            </p:cNvPr>
            <p:cNvGrpSpPr/>
            <p:nvPr/>
          </p:nvGrpSpPr>
          <p:grpSpPr>
            <a:xfrm>
              <a:off x="8764631" y="2579857"/>
              <a:ext cx="568800" cy="448146"/>
              <a:chOff x="4768278" y="5560087"/>
              <a:chExt cx="720472" cy="567115"/>
            </a:xfrm>
          </p:grpSpPr>
          <p:sp>
            <p:nvSpPr>
              <p:cNvPr id="21" name="Rectangle 3">
                <a:extLst>
                  <a:ext uri="{FF2B5EF4-FFF2-40B4-BE49-F238E27FC236}">
                    <a16:creationId xmlns:a16="http://schemas.microsoft.com/office/drawing/2014/main" id="{3AF81A3F-D8D0-4D41-BCB6-E80DAEA3010F}"/>
                  </a:ext>
                </a:extLst>
              </p:cNvPr>
              <p:cNvSpPr/>
              <p:nvPr/>
            </p:nvSpPr>
            <p:spPr bwMode="auto">
              <a:xfrm rot="16200000">
                <a:off x="4905709" y="5544161"/>
                <a:ext cx="445610" cy="720472"/>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alpha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49">
                <a:extLst>
                  <a:ext uri="{FF2B5EF4-FFF2-40B4-BE49-F238E27FC236}">
                    <a16:creationId xmlns:a16="http://schemas.microsoft.com/office/drawing/2014/main" id="{AD61D41B-A2DD-4384-A34A-C0A3262A5457}"/>
                  </a:ext>
                </a:extLst>
              </p:cNvPr>
              <p:cNvSpPr/>
              <p:nvPr/>
            </p:nvSpPr>
            <p:spPr bwMode="auto">
              <a:xfrm rot="16200000">
                <a:off x="4800123" y="5528243"/>
                <a:ext cx="557270" cy="620958"/>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alpha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0C47139F-52C2-43E7-A58C-6B6DBC937ACD}"/>
                </a:ext>
              </a:extLst>
            </p:cNvPr>
            <p:cNvGrpSpPr/>
            <p:nvPr/>
          </p:nvGrpSpPr>
          <p:grpSpPr>
            <a:xfrm>
              <a:off x="9445804" y="2579857"/>
              <a:ext cx="568800" cy="448146"/>
              <a:chOff x="5662312" y="5590731"/>
              <a:chExt cx="681541" cy="536472"/>
            </a:xfrm>
          </p:grpSpPr>
          <p:sp>
            <p:nvSpPr>
              <p:cNvPr id="19" name="Rectangle 3">
                <a:extLst>
                  <a:ext uri="{FF2B5EF4-FFF2-40B4-BE49-F238E27FC236}">
                    <a16:creationId xmlns:a16="http://schemas.microsoft.com/office/drawing/2014/main" id="{8A52655D-94C3-480F-80B8-801859668075}"/>
                  </a:ext>
                </a:extLst>
              </p:cNvPr>
              <p:cNvSpPr/>
              <p:nvPr/>
            </p:nvSpPr>
            <p:spPr bwMode="auto">
              <a:xfrm rot="16200000">
                <a:off x="5792317" y="5575666"/>
                <a:ext cx="421532" cy="681541"/>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alpha val="6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49">
                <a:extLst>
                  <a:ext uri="{FF2B5EF4-FFF2-40B4-BE49-F238E27FC236}">
                    <a16:creationId xmlns:a16="http://schemas.microsoft.com/office/drawing/2014/main" id="{FBEC5DA6-7789-42AE-937D-00A867627FD1}"/>
                  </a:ext>
                </a:extLst>
              </p:cNvPr>
              <p:cNvSpPr/>
              <p:nvPr/>
            </p:nvSpPr>
            <p:spPr bwMode="auto">
              <a:xfrm rot="16200000">
                <a:off x="5692435" y="5560608"/>
                <a:ext cx="527158" cy="587404"/>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alpha val="6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11FF1C08-234F-4881-A2AE-42D24B62B926}"/>
                </a:ext>
              </a:extLst>
            </p:cNvPr>
            <p:cNvGrpSpPr/>
            <p:nvPr/>
          </p:nvGrpSpPr>
          <p:grpSpPr>
            <a:xfrm>
              <a:off x="10126983" y="2579857"/>
              <a:ext cx="568800" cy="448146"/>
              <a:chOff x="6366444" y="5644746"/>
              <a:chExt cx="612918" cy="482455"/>
            </a:xfrm>
          </p:grpSpPr>
          <p:sp>
            <p:nvSpPr>
              <p:cNvPr id="17" name="Rectangle 3">
                <a:extLst>
                  <a:ext uri="{FF2B5EF4-FFF2-40B4-BE49-F238E27FC236}">
                    <a16:creationId xmlns:a16="http://schemas.microsoft.com/office/drawing/2014/main" id="{5167B078-7A15-4C95-B9FB-26DB30E8BE22}"/>
                  </a:ext>
                </a:extLst>
              </p:cNvPr>
              <p:cNvSpPr/>
              <p:nvPr/>
            </p:nvSpPr>
            <p:spPr bwMode="auto">
              <a:xfrm rot="16200000">
                <a:off x="6483358" y="5631198"/>
                <a:ext cx="379089" cy="612918"/>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alpha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49">
                <a:extLst>
                  <a:ext uri="{FF2B5EF4-FFF2-40B4-BE49-F238E27FC236}">
                    <a16:creationId xmlns:a16="http://schemas.microsoft.com/office/drawing/2014/main" id="{9CB71344-F50B-4BF6-877B-BF3E46754DA3}"/>
                  </a:ext>
                </a:extLst>
              </p:cNvPr>
              <p:cNvSpPr/>
              <p:nvPr/>
            </p:nvSpPr>
            <p:spPr bwMode="auto">
              <a:xfrm rot="16200000">
                <a:off x="6393534" y="5617656"/>
                <a:ext cx="474079" cy="52826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alpha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591425" y="275770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4" name="Cylinder 513">
            <a:extLst>
              <a:ext uri="{FF2B5EF4-FFF2-40B4-BE49-F238E27FC236}">
                <a16:creationId xmlns:a16="http://schemas.microsoft.com/office/drawing/2014/main" id="{C8210262-E203-4CF3-827B-7539403A9B0B}"/>
              </a:ext>
            </a:extLst>
          </p:cNvPr>
          <p:cNvSpPr/>
          <p:nvPr/>
        </p:nvSpPr>
        <p:spPr bwMode="auto">
          <a:xfrm>
            <a:off x="7402287" y="3829999"/>
            <a:ext cx="534847" cy="7026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DB1</a:t>
            </a:r>
          </a:p>
        </p:txBody>
      </p:sp>
      <p:sp>
        <p:nvSpPr>
          <p:cNvPr id="35" name="Cylinder 513">
            <a:extLst>
              <a:ext uri="{FF2B5EF4-FFF2-40B4-BE49-F238E27FC236}">
                <a16:creationId xmlns:a16="http://schemas.microsoft.com/office/drawing/2014/main" id="{702531AC-DB8B-4843-A62A-7D619E09DC8D}"/>
              </a:ext>
            </a:extLst>
          </p:cNvPr>
          <p:cNvSpPr/>
          <p:nvPr/>
        </p:nvSpPr>
        <p:spPr bwMode="auto">
          <a:xfrm>
            <a:off x="10160938" y="3829999"/>
            <a:ext cx="534847" cy="70265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DB1</a:t>
            </a:r>
          </a:p>
        </p:txBody>
      </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667E303-D335-46E1-8421-848F2CB3A592}"/>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Availability</a:t>
            </a:r>
          </a:p>
        </p:txBody>
      </p:sp>
    </p:spTree>
    <p:extLst>
      <p:ext uri="{BB962C8B-B14F-4D97-AF65-F5344CB8AC3E}">
        <p14:creationId xmlns:p14="http://schemas.microsoft.com/office/powerpoint/2010/main" val="22485157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8FF11C-FC6E-4918-B5A2-2786F37ADCFB}"/>
              </a:ext>
            </a:extLst>
          </p:cNvPr>
          <p:cNvGrpSpPr/>
          <p:nvPr/>
        </p:nvGrpSpPr>
        <p:grpSpPr>
          <a:xfrm>
            <a:off x="339366" y="1138580"/>
            <a:ext cx="11714846" cy="5227629"/>
            <a:chOff x="455993" y="763682"/>
            <a:chExt cx="11950828" cy="5961872"/>
          </a:xfrm>
        </p:grpSpPr>
        <p:sp>
          <p:nvSpPr>
            <p:cNvPr id="3" name="TextBox 2">
              <a:extLst>
                <a:ext uri="{FF2B5EF4-FFF2-40B4-BE49-F238E27FC236}">
                  <a16:creationId xmlns:a16="http://schemas.microsoft.com/office/drawing/2014/main" id="{5BF5599C-BE8B-41E5-BAAE-130FA2E7BA79}"/>
                </a:ext>
              </a:extLst>
            </p:cNvPr>
            <p:cNvSpPr txBox="1"/>
            <p:nvPr/>
          </p:nvSpPr>
          <p:spPr>
            <a:xfrm>
              <a:off x="455993" y="5152570"/>
              <a:ext cx="5465833" cy="157298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Pre-packaged, bundled unit that represents the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400" b="0" i="0" u="none" strike="noStrike" kern="1200" cap="none" spc="0" normalizeH="0" baseline="0" noProof="0">
                  <a:ln>
                    <a:noFill/>
                  </a:ln>
                  <a:solidFill>
                    <a:srgbClr val="000000"/>
                  </a:solidFill>
                  <a:effectLst/>
                  <a:uLnTx/>
                  <a:uFillTx/>
                  <a:latin typeface="Segoe UI"/>
                  <a:ea typeface="+mn-ea"/>
                  <a:cs typeface="+mn-cs"/>
                </a:rPr>
                <a:t>D</a:t>
              </a:r>
              <a:r>
                <a:rPr kumimoji="0" lang="en-US" sz="1400" b="0" i="0" u="none" strike="noStrike" kern="1200" cap="none" spc="0" normalizeH="0" baseline="0" noProof="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3315FD06-35ED-4B9C-A4F1-6A5580CF2AB9}"/>
                </a:ext>
              </a:extLst>
            </p:cNvPr>
            <p:cNvGrpSpPr/>
            <p:nvPr/>
          </p:nvGrpSpPr>
          <p:grpSpPr>
            <a:xfrm>
              <a:off x="459401" y="763682"/>
              <a:ext cx="11947420" cy="5888313"/>
              <a:chOff x="244581" y="654253"/>
              <a:chExt cx="11947420" cy="6051677"/>
            </a:xfrm>
          </p:grpSpPr>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096000" y="1232059"/>
                <a:ext cx="0" cy="5235941"/>
              </a:xfrm>
              <a:prstGeom prst="line">
                <a:avLst/>
              </a:prstGeom>
              <a:noFill/>
              <a:ln w="19050" cap="flat" cmpd="sng" algn="ctr">
                <a:solidFill>
                  <a:srgbClr val="AFAFAF"/>
                </a:solidFill>
                <a:prstDash val="solid"/>
              </a:ln>
              <a:effectLst/>
            </p:spPr>
          </p:cxnSp>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599769" y="4789245"/>
                <a:ext cx="5014969" cy="0"/>
              </a:xfrm>
              <a:prstGeom prst="line">
                <a:avLst/>
              </a:prstGeom>
              <a:noFill/>
              <a:ln w="9525" cap="flat" cmpd="sng" algn="ctr">
                <a:solidFill>
                  <a:srgbClr val="0070C0"/>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606323" y="2282020"/>
                <a:ext cx="0" cy="2503948"/>
              </a:xfrm>
              <a:prstGeom prst="line">
                <a:avLst/>
              </a:prstGeom>
              <a:noFill/>
              <a:ln w="9525" cap="flat" cmpd="sng" algn="ctr">
                <a:solidFill>
                  <a:srgbClr val="0070C0"/>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612879" y="2583542"/>
                <a:ext cx="4745184" cy="2189317"/>
              </a:xfrm>
              <a:prstGeom prst="line">
                <a:avLst/>
              </a:prstGeom>
              <a:noFill/>
              <a:ln w="9525" cap="flat" cmpd="sng" algn="ctr">
                <a:solidFill>
                  <a:srgbClr val="505050"/>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824138" y="316258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3912628" y="3359225"/>
                <a:ext cx="0" cy="1438252"/>
              </a:xfrm>
              <a:prstGeom prst="line">
                <a:avLst/>
              </a:prstGeom>
              <a:noFill/>
              <a:ln w="9525" cap="flat" cmpd="sng" algn="ctr">
                <a:solidFill>
                  <a:srgbClr val="505050"/>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623777" y="3260902"/>
                <a:ext cx="3200360" cy="0"/>
              </a:xfrm>
              <a:prstGeom prst="line">
                <a:avLst/>
              </a:prstGeom>
              <a:noFill/>
              <a:ln w="9525" cap="flat" cmpd="sng" algn="ctr">
                <a:solidFill>
                  <a:srgbClr val="505050"/>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630866" y="2888061"/>
                <a:ext cx="3981727" cy="0"/>
              </a:xfrm>
              <a:prstGeom prst="line">
                <a:avLst/>
              </a:prstGeom>
              <a:noFill/>
              <a:ln w="9525" cap="flat" cmpd="sng" algn="ctr">
                <a:solidFill>
                  <a:srgbClr val="505050"/>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701083" y="2986384"/>
                <a:ext cx="0" cy="1818181"/>
              </a:xfrm>
              <a:prstGeom prst="line">
                <a:avLst/>
              </a:prstGeom>
              <a:noFill/>
              <a:ln w="9525" cap="flat" cmpd="sng" algn="ctr">
                <a:solidFill>
                  <a:srgbClr val="505050"/>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612592" y="2789738"/>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061114" y="350793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270762" y="387765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503310" y="4237702"/>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602513" y="3606253"/>
                <a:ext cx="2458601" cy="0"/>
              </a:xfrm>
              <a:prstGeom prst="line">
                <a:avLst/>
              </a:prstGeom>
              <a:noFill/>
              <a:ln w="9525" cap="flat" cmpd="sng" algn="ctr">
                <a:solidFill>
                  <a:srgbClr val="505050"/>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616689" y="3975973"/>
                <a:ext cx="1654073" cy="0"/>
              </a:xfrm>
              <a:prstGeom prst="line">
                <a:avLst/>
              </a:prstGeom>
              <a:noFill/>
              <a:ln w="9525" cap="flat" cmpd="sng" algn="ctr">
                <a:solidFill>
                  <a:srgbClr val="505050"/>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616688" y="4336025"/>
                <a:ext cx="886621" cy="0"/>
              </a:xfrm>
              <a:prstGeom prst="line">
                <a:avLst/>
              </a:prstGeom>
              <a:noFill/>
              <a:ln w="9525" cap="flat" cmpd="sng" algn="ctr">
                <a:solidFill>
                  <a:srgbClr val="505050"/>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149604" y="3704576"/>
                <a:ext cx="0" cy="1092901"/>
              </a:xfrm>
              <a:prstGeom prst="line">
                <a:avLst/>
              </a:prstGeom>
              <a:noFill/>
              <a:ln w="9525" cap="flat" cmpd="sng" algn="ctr">
                <a:solidFill>
                  <a:srgbClr val="505050"/>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359252" y="4074296"/>
                <a:ext cx="0" cy="723181"/>
              </a:xfrm>
              <a:prstGeom prst="line">
                <a:avLst/>
              </a:prstGeom>
              <a:noFill/>
              <a:ln w="9525" cap="flat" cmpd="sng" algn="ctr">
                <a:solidFill>
                  <a:srgbClr val="505050"/>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591800" y="4434348"/>
                <a:ext cx="0" cy="356041"/>
              </a:xfrm>
              <a:prstGeom prst="line">
                <a:avLst/>
              </a:prstGeom>
              <a:noFill/>
              <a:ln w="9525" cap="flat" cmpd="sng" algn="ctr">
                <a:solidFill>
                  <a:srgbClr val="505050"/>
                </a:solidFill>
                <a:prstDash val="dash"/>
              </a:ln>
              <a:effectLst/>
            </p:spPr>
          </p:cxnSp>
          <p:sp>
            <p:nvSpPr>
              <p:cNvPr id="237" name="TextBox 236">
                <a:extLst>
                  <a:ext uri="{FF2B5EF4-FFF2-40B4-BE49-F238E27FC236}">
                    <a16:creationId xmlns:a16="http://schemas.microsoft.com/office/drawing/2014/main" id="{1DE64F3D-9832-42E9-81C2-A7F99755A23D}"/>
                  </a:ext>
                </a:extLst>
              </p:cNvPr>
              <p:cNvSpPr txBox="1"/>
              <p:nvPr/>
            </p:nvSpPr>
            <p:spPr>
              <a:xfrm>
                <a:off x="2570966"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69170"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cxnSp>
            <p:nvCxnSpPr>
              <p:cNvPr id="239" name="Straight Connector 238">
                <a:extLst>
                  <a:ext uri="{FF2B5EF4-FFF2-40B4-BE49-F238E27FC236}">
                    <a16:creationId xmlns:a16="http://schemas.microsoft.com/office/drawing/2014/main" id="{73FA39F4-6E8F-4ABB-9E48-9DEEBCB80DE7}"/>
                  </a:ext>
                </a:extLst>
              </p:cNvPr>
              <p:cNvCxnSpPr>
                <a:cxnSpLocks/>
              </p:cNvCxnSpPr>
              <p:nvPr/>
            </p:nvCxnSpPr>
            <p:spPr>
              <a:xfrm>
                <a:off x="6813417" y="4789246"/>
                <a:ext cx="5014969" cy="0"/>
              </a:xfrm>
              <a:prstGeom prst="line">
                <a:avLst/>
              </a:prstGeom>
              <a:noFill/>
              <a:ln w="9525" cap="flat" cmpd="sng" algn="ctr">
                <a:solidFill>
                  <a:srgbClr val="0070C0"/>
                </a:solidFill>
                <a:prstDash val="solid"/>
                <a:tailEnd type="triangle"/>
              </a:ln>
              <a:effectLst/>
            </p:spPr>
          </p:cxnSp>
          <p:cxnSp>
            <p:nvCxnSpPr>
              <p:cNvPr id="240" name="Straight Connector 239">
                <a:extLst>
                  <a:ext uri="{FF2B5EF4-FFF2-40B4-BE49-F238E27FC236}">
                    <a16:creationId xmlns:a16="http://schemas.microsoft.com/office/drawing/2014/main" id="{87D80671-F666-481C-BF01-9F2764CBD5E7}"/>
                  </a:ext>
                </a:extLst>
              </p:cNvPr>
              <p:cNvCxnSpPr>
                <a:cxnSpLocks/>
              </p:cNvCxnSpPr>
              <p:nvPr/>
            </p:nvCxnSpPr>
            <p:spPr>
              <a:xfrm flipV="1">
                <a:off x="6819971" y="2282021"/>
                <a:ext cx="0" cy="2503948"/>
              </a:xfrm>
              <a:prstGeom prst="line">
                <a:avLst/>
              </a:prstGeom>
              <a:noFill/>
              <a:ln w="9525" cap="flat" cmpd="sng" algn="ctr">
                <a:solidFill>
                  <a:srgbClr val="0070C0"/>
                </a:solidFill>
                <a:prstDash val="solid"/>
                <a:headEnd type="none"/>
                <a:tailEnd type="triangle"/>
              </a:ln>
              <a:effectLst/>
            </p:spPr>
          </p:cxnSp>
          <p:grpSp>
            <p:nvGrpSpPr>
              <p:cNvPr id="241" name="Group 240">
                <a:extLst>
                  <a:ext uri="{FF2B5EF4-FFF2-40B4-BE49-F238E27FC236}">
                    <a16:creationId xmlns:a16="http://schemas.microsoft.com/office/drawing/2014/main" id="{F474FBFB-B152-4193-9981-BCDEABBF2E61}"/>
                  </a:ext>
                </a:extLst>
              </p:cNvPr>
              <p:cNvGrpSpPr/>
              <p:nvPr/>
            </p:nvGrpSpPr>
            <p:grpSpPr>
              <a:xfrm>
                <a:off x="10790996" y="2190512"/>
                <a:ext cx="633984" cy="473240"/>
                <a:chOff x="7948868" y="2430382"/>
                <a:chExt cx="475488" cy="473240"/>
              </a:xfrm>
            </p:grpSpPr>
            <p:cxnSp>
              <p:nvCxnSpPr>
                <p:cNvPr id="242" name="Straight Connector 241">
                  <a:extLst>
                    <a:ext uri="{FF2B5EF4-FFF2-40B4-BE49-F238E27FC236}">
                      <a16:creationId xmlns:a16="http://schemas.microsoft.com/office/drawing/2014/main" id="{00FB8EA8-BAC6-4841-9B59-BFE0E7109E7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3" name="Straight Connector 242">
                  <a:extLst>
                    <a:ext uri="{FF2B5EF4-FFF2-40B4-BE49-F238E27FC236}">
                      <a16:creationId xmlns:a16="http://schemas.microsoft.com/office/drawing/2014/main" id="{1E000FC9-BE97-43E3-9AEE-8C11277D5D85}"/>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44" name="Rectangle 243">
                  <a:extLst>
                    <a:ext uri="{FF2B5EF4-FFF2-40B4-BE49-F238E27FC236}">
                      <a16:creationId xmlns:a16="http://schemas.microsoft.com/office/drawing/2014/main" id="{B12FD8DD-6504-47CC-B0FB-25CBC22F4E1D}"/>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45" name="TextBox 244">
                <a:extLst>
                  <a:ext uri="{FF2B5EF4-FFF2-40B4-BE49-F238E27FC236}">
                    <a16:creationId xmlns:a16="http://schemas.microsoft.com/office/drawing/2014/main" id="{6C6210D5-AD49-4408-B6B7-81F3DF922031}"/>
                  </a:ext>
                </a:extLst>
              </p:cNvPr>
              <p:cNvSpPr txBox="1"/>
              <p:nvPr/>
            </p:nvSpPr>
            <p:spPr>
              <a:xfrm>
                <a:off x="8784613"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44478"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grpSp>
            <p:nvGrpSpPr>
              <p:cNvPr id="247" name="Group 246">
                <a:extLst>
                  <a:ext uri="{FF2B5EF4-FFF2-40B4-BE49-F238E27FC236}">
                    <a16:creationId xmlns:a16="http://schemas.microsoft.com/office/drawing/2014/main" id="{B8E5D799-B3D2-4ADB-A5FE-FDDC6351A2A0}"/>
                  </a:ext>
                </a:extLst>
              </p:cNvPr>
              <p:cNvGrpSpPr/>
              <p:nvPr/>
            </p:nvGrpSpPr>
            <p:grpSpPr>
              <a:xfrm>
                <a:off x="9389985" y="1559521"/>
                <a:ext cx="633984" cy="473240"/>
                <a:chOff x="7948868" y="2430382"/>
                <a:chExt cx="475488" cy="473240"/>
              </a:xfrm>
            </p:grpSpPr>
            <p:cxnSp>
              <p:nvCxnSpPr>
                <p:cNvPr id="248" name="Straight Connector 247">
                  <a:extLst>
                    <a:ext uri="{FF2B5EF4-FFF2-40B4-BE49-F238E27FC236}">
                      <a16:creationId xmlns:a16="http://schemas.microsoft.com/office/drawing/2014/main" id="{6B380B14-C714-4935-A6E8-CED732082E5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9" name="Straight Connector 248">
                  <a:extLst>
                    <a:ext uri="{FF2B5EF4-FFF2-40B4-BE49-F238E27FC236}">
                      <a16:creationId xmlns:a16="http://schemas.microsoft.com/office/drawing/2014/main" id="{C2BF5190-0E9B-4ABD-9969-6EB4F7AF6087}"/>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0" name="Rectangle 249">
                  <a:extLst>
                    <a:ext uri="{FF2B5EF4-FFF2-40B4-BE49-F238E27FC236}">
                      <a16:creationId xmlns:a16="http://schemas.microsoft.com/office/drawing/2014/main" id="{707551C5-1081-4689-B132-2EEA5EBB9D4F}"/>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D4A676CA-C575-4E4E-BFA7-4DDDD1031C2B}"/>
                  </a:ext>
                </a:extLst>
              </p:cNvPr>
              <p:cNvGrpSpPr/>
              <p:nvPr/>
            </p:nvGrpSpPr>
            <p:grpSpPr>
              <a:xfrm>
                <a:off x="7251036" y="1612996"/>
                <a:ext cx="633984" cy="473240"/>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C17281D6-61AA-4283-AEE1-7F95D7023F3A}"/>
                  </a:ext>
                </a:extLst>
              </p:cNvPr>
              <p:cNvGrpSpPr/>
              <p:nvPr/>
            </p:nvGrpSpPr>
            <p:grpSpPr>
              <a:xfrm>
                <a:off x="8427459" y="3003312"/>
                <a:ext cx="633984" cy="473240"/>
                <a:chOff x="7948868" y="2430382"/>
                <a:chExt cx="475488" cy="473240"/>
              </a:xfrm>
            </p:grpSpPr>
            <p:cxnSp>
              <p:nvCxnSpPr>
                <p:cNvPr id="256" name="Straight Connector 255">
                  <a:extLst>
                    <a:ext uri="{FF2B5EF4-FFF2-40B4-BE49-F238E27FC236}">
                      <a16:creationId xmlns:a16="http://schemas.microsoft.com/office/drawing/2014/main" id="{BFC081EA-3BB1-41B4-B509-0D10D09AD5E2}"/>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7" name="Straight Connector 256">
                  <a:extLst>
                    <a:ext uri="{FF2B5EF4-FFF2-40B4-BE49-F238E27FC236}">
                      <a16:creationId xmlns:a16="http://schemas.microsoft.com/office/drawing/2014/main" id="{57B8B9A7-09ED-4880-8CF5-80D3BACA1160}"/>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8" name="Rectangle 257">
                  <a:extLst>
                    <a:ext uri="{FF2B5EF4-FFF2-40B4-BE49-F238E27FC236}">
                      <a16:creationId xmlns:a16="http://schemas.microsoft.com/office/drawing/2014/main" id="{F57CB462-5A7A-4F27-A625-7BD9B01C4AF0}"/>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59" name="TextBox 258">
                <a:extLst>
                  <a:ext uri="{FF2B5EF4-FFF2-40B4-BE49-F238E27FC236}">
                    <a16:creationId xmlns:a16="http://schemas.microsoft.com/office/drawing/2014/main" id="{9C3DE6E9-37E8-4F75-ABE7-9E291C37E4DC}"/>
                  </a:ext>
                </a:extLst>
              </p:cNvPr>
              <p:cNvSpPr txBox="1"/>
              <p:nvPr/>
            </p:nvSpPr>
            <p:spPr>
              <a:xfrm>
                <a:off x="8056613" y="654253"/>
                <a:ext cx="2339190"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1608069" y="688201"/>
                <a:ext cx="2243389"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462755" y="5112122"/>
                <a:ext cx="5729246" cy="15938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gr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Purchasing models</a:t>
            </a:r>
          </a:p>
        </p:txBody>
      </p:sp>
      <p:sp>
        <p:nvSpPr>
          <p:cNvPr id="7" name="Flowchart: Alternate Process 6">
            <a:extLst>
              <a:ext uri="{FF2B5EF4-FFF2-40B4-BE49-F238E27FC236}">
                <a16:creationId xmlns:a16="http://schemas.microsoft.com/office/drawing/2014/main" id="{B75DC969-FE18-43E4-8E77-BBDE465C2C8E}"/>
              </a:ext>
            </a:extLst>
          </p:cNvPr>
          <p:cNvSpPr/>
          <p:nvPr/>
        </p:nvSpPr>
        <p:spPr bwMode="auto">
          <a:xfrm>
            <a:off x="9692851" y="3696664"/>
            <a:ext cx="2004926" cy="847165"/>
          </a:xfrm>
          <a:prstGeom prst="flowChartAlternateProcess">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Microsoft’s recommendation</a:t>
            </a:r>
          </a:p>
        </p:txBody>
      </p:sp>
      <p:grpSp>
        <p:nvGrpSpPr>
          <p:cNvPr id="12" name="Group 11">
            <a:extLst>
              <a:ext uri="{FF2B5EF4-FFF2-40B4-BE49-F238E27FC236}">
                <a16:creationId xmlns:a16="http://schemas.microsoft.com/office/drawing/2014/main" id="{1A800F74-40CC-4F5F-8D20-9BE924FB83A8}"/>
              </a:ext>
            </a:extLst>
          </p:cNvPr>
          <p:cNvGrpSpPr/>
          <p:nvPr/>
        </p:nvGrpSpPr>
        <p:grpSpPr>
          <a:xfrm>
            <a:off x="8927433" y="6030081"/>
            <a:ext cx="3486291" cy="914400"/>
            <a:chOff x="8927433" y="6030081"/>
            <a:chExt cx="3486291" cy="914400"/>
          </a:xfrm>
        </p:grpSpPr>
        <p:sp>
          <p:nvSpPr>
            <p:cNvPr id="2" name="Rectangle: Rounded Corners 1">
              <a:extLst>
                <a:ext uri="{FF2B5EF4-FFF2-40B4-BE49-F238E27FC236}">
                  <a16:creationId xmlns:a16="http://schemas.microsoft.com/office/drawing/2014/main" id="{1E094792-D536-4C46-8BA3-9039AC479FB6}"/>
                </a:ext>
              </a:extLst>
            </p:cNvPr>
            <p:cNvSpPr/>
            <p:nvPr/>
          </p:nvSpPr>
          <p:spPr bwMode="auto">
            <a:xfrm>
              <a:off x="9617520" y="6127682"/>
              <a:ext cx="2796204" cy="649521"/>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9BF00B">
                      <a:lumMod val="75000"/>
                    </a:srgbClr>
                  </a:solidFill>
                  <a:effectLst/>
                  <a:uLnTx/>
                  <a:uFillTx/>
                  <a:latin typeface="Segoe UI"/>
                  <a:ea typeface="Segoe UI" pitchFamily="34" charset="0"/>
                  <a:cs typeface="Segoe UI" pitchFamily="34" charset="0"/>
                </a:rPr>
                <a:t>Azure Hybrid Benefit (AHB)</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9BF00B">
                      <a:lumMod val="75000"/>
                    </a:srgbClr>
                  </a:solidFill>
                  <a:effectLst/>
                  <a:uLnTx/>
                  <a:uFillTx/>
                  <a:latin typeface="Segoe UI"/>
                  <a:ea typeface="Segoe UI" pitchFamily="34" charset="0"/>
                  <a:cs typeface="Segoe UI" pitchFamily="34" charset="0"/>
                </a:rPr>
                <a:t>Reserved capacity</a:t>
              </a:r>
            </a:p>
          </p:txBody>
        </p:sp>
        <p:pic>
          <p:nvPicPr>
            <p:cNvPr id="11" name="Graphic 10" descr="Coins">
              <a:extLst>
                <a:ext uri="{FF2B5EF4-FFF2-40B4-BE49-F238E27FC236}">
                  <a16:creationId xmlns:a16="http://schemas.microsoft.com/office/drawing/2014/main" id="{871AEB02-A212-469E-963A-A23F5E8CC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7433" y="6030081"/>
              <a:ext cx="914400" cy="914400"/>
            </a:xfrm>
            <a:prstGeom prst="rect">
              <a:avLst/>
            </a:prstGeom>
          </p:spPr>
        </p:pic>
      </p:grpSp>
      <p:sp>
        <p:nvSpPr>
          <p:cNvPr id="54" name="Rectangle 53">
            <a:extLst>
              <a:ext uri="{FF2B5EF4-FFF2-40B4-BE49-F238E27FC236}">
                <a16:creationId xmlns:a16="http://schemas.microsoft.com/office/drawing/2014/main" id="{C55C9EBA-C789-4010-9184-B21A20E0E4E7}"/>
              </a:ext>
            </a:extLst>
          </p:cNvPr>
          <p:cNvSpPr/>
          <p:nvPr/>
        </p:nvSpPr>
        <p:spPr>
          <a:xfrm>
            <a:off x="9252080" y="87867"/>
            <a:ext cx="3043237" cy="369332"/>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srgbClr val="0078D4"/>
                </a:solidFill>
                <a:effectLst>
                  <a:outerShdw blurRad="38100" dist="25400" dir="5400000" algn="ctr" rotWithShape="0">
                    <a:srgbClr val="6E747A">
                      <a:alpha val="43000"/>
                    </a:srgbClr>
                  </a:outerShdw>
                </a:effectLst>
                <a:uLnTx/>
                <a:uFillTx/>
                <a:latin typeface="Segoe UI"/>
                <a:ea typeface="+mn-ea"/>
                <a:cs typeface="+mn-cs"/>
              </a:rPr>
              <a:t>*Not in managed instance</a:t>
            </a:r>
          </a:p>
        </p:txBody>
      </p:sp>
      <p:sp>
        <p:nvSpPr>
          <p:cNvPr id="55" name="Rectangle 54">
            <a:extLst>
              <a:ext uri="{FF2B5EF4-FFF2-40B4-BE49-F238E27FC236}">
                <a16:creationId xmlns:a16="http://schemas.microsoft.com/office/drawing/2014/main" id="{5F05CB66-89DF-4EBE-8DF5-A19BC1F7B668}"/>
              </a:ext>
            </a:extLst>
          </p:cNvPr>
          <p:cNvSpPr/>
          <p:nvPr/>
        </p:nvSpPr>
        <p:spPr>
          <a:xfrm>
            <a:off x="3412755" y="1090688"/>
            <a:ext cx="471072" cy="400110"/>
          </a:xfrm>
          <a:prstGeom prst="rect">
            <a:avLst/>
          </a:prstGeom>
          <a:noFill/>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0"/>
                <a:solidFill>
                  <a:srgbClr val="0078D4"/>
                </a:solidFill>
                <a:effectLst>
                  <a:outerShdw blurRad="38100" dist="25400" dir="5400000" algn="ctr" rotWithShape="0">
                    <a:srgbClr val="6E747A">
                      <a:alpha val="43000"/>
                    </a:srgbClr>
                  </a:outerShdw>
                </a:effectLst>
                <a:uLnTx/>
                <a:uFillTx/>
                <a:latin typeface="Segoe UI"/>
                <a:ea typeface="+mn-ea"/>
                <a:cs typeface="+mn-cs"/>
              </a:rPr>
              <a:t>*</a:t>
            </a:r>
          </a:p>
        </p:txBody>
      </p:sp>
    </p:spTree>
    <p:extLst>
      <p:ext uri="{BB962C8B-B14F-4D97-AF65-F5344CB8AC3E}">
        <p14:creationId xmlns:p14="http://schemas.microsoft.com/office/powerpoint/2010/main" val="3049587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4" grpId="0"/>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825D7B18-866F-4CB5-9A54-816807F7F72D}"/>
              </a:ext>
            </a:extLst>
          </p:cNvPr>
          <p:cNvPicPr>
            <a:picLocks noChangeAspect="1"/>
          </p:cNvPicPr>
          <p:nvPr/>
        </p:nvPicPr>
        <p:blipFill rotWithShape="1">
          <a:blip r:embed="rId3">
            <a:extLst>
              <a:ext uri="{28A0092B-C50C-407E-A947-70E740481C1C}">
                <a14:useLocalDpi xmlns:a14="http://schemas.microsoft.com/office/drawing/2010/main" val="0"/>
              </a:ext>
            </a:extLst>
          </a:blip>
          <a:srcRect l="804" t="717" r="2251" b="2329"/>
          <a:stretch/>
        </p:blipFill>
        <p:spPr>
          <a:xfrm>
            <a:off x="5918303" y="351391"/>
            <a:ext cx="5933278" cy="6161315"/>
          </a:xfrm>
          <a:prstGeom prst="rect">
            <a:avLst/>
          </a:prstGeom>
        </p:spPr>
      </p:pic>
      <p:sp>
        <p:nvSpPr>
          <p:cNvPr id="46" name="Title 1">
            <a:extLst>
              <a:ext uri="{FF2B5EF4-FFF2-40B4-BE49-F238E27FC236}">
                <a16:creationId xmlns:a16="http://schemas.microsoft.com/office/drawing/2014/main" id="{4598B737-2655-9341-8001-F0B55BFAD576}"/>
              </a:ext>
            </a:extLst>
          </p:cNvPr>
          <p:cNvSpPr txBox="1">
            <a:spLocks/>
          </p:cNvSpPr>
          <p:nvPr/>
        </p:nvSpPr>
        <p:spPr>
          <a:xfrm>
            <a:off x="486591" y="545444"/>
            <a:ext cx="5188325" cy="861774"/>
          </a:xfrm>
          <a:prstGeom prst="rect">
            <a:avLst/>
          </a:prstGeom>
        </p:spPr>
        <p:txBody>
          <a:bodyPr vert="horz" wrap="square" lIns="0" tIns="0" rIns="0" bIns="0" rtlCol="0" anchor="t">
            <a:no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dirty="0">
                <a:ln w="3175">
                  <a:noFill/>
                </a:ln>
                <a:solidFill>
                  <a:prstClr val="black"/>
                </a:solidFill>
                <a:effectLst/>
                <a:uLnTx/>
                <a:uFillTx/>
                <a:latin typeface="Segoe UI Semibold"/>
                <a:ea typeface="+mn-ea"/>
                <a:cs typeface="Segoe UI Semilight" panose="020B0402040204020203" pitchFamily="34" charset="0"/>
              </a:rPr>
              <a:t>General Purpose </a:t>
            </a:r>
          </a:p>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0" normalizeH="0" baseline="0" noProof="0" dirty="0">
                <a:ln w="3175">
                  <a:noFill/>
                </a:ln>
                <a:solidFill>
                  <a:prstClr val="black"/>
                </a:solidFill>
                <a:effectLst/>
                <a:uLnTx/>
                <a:uFillTx/>
                <a:latin typeface="Segoe UI Semibold"/>
                <a:ea typeface="+mn-ea"/>
                <a:cs typeface="Segoe UI Semilight" panose="020B0402040204020203" pitchFamily="34" charset="0"/>
              </a:rPr>
              <a:t>High Availability</a:t>
            </a:r>
          </a:p>
        </p:txBody>
      </p:sp>
      <p:sp>
        <p:nvSpPr>
          <p:cNvPr id="8" name="TextBox 7">
            <a:extLst>
              <a:ext uri="{FF2B5EF4-FFF2-40B4-BE49-F238E27FC236}">
                <a16:creationId xmlns:a16="http://schemas.microsoft.com/office/drawing/2014/main" id="{C56767AD-1FF7-4685-9BDC-A07F75CA922A}"/>
              </a:ext>
            </a:extLst>
          </p:cNvPr>
          <p:cNvSpPr txBox="1"/>
          <p:nvPr/>
        </p:nvSpPr>
        <p:spPr>
          <a:xfrm>
            <a:off x="486591" y="2054574"/>
            <a:ext cx="5494252" cy="180081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cs typeface="Segoe UI" panose="020B0502040204020203" pitchFamily="34" charset="0"/>
              </a:rPr>
              <a:t>Behaves like Failover Cluster Instance</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cs typeface="Segoe UI" panose="020B0502040204020203" pitchFamily="34" charset="0"/>
              </a:rPr>
              <a:t>Remote storage provides redundancy within a datacenter</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cs typeface="Segoe UI" panose="020B0502040204020203" pitchFamily="34" charset="0"/>
              </a:rPr>
              <a:t>Recovery </a:t>
            </a:r>
            <a:r>
              <a:rPr lang="en-US" sz="1600" dirty="0">
                <a:solidFill>
                  <a:srgbClr val="3C3C41"/>
                </a:solidFill>
                <a:latin typeface="Segoe UI" panose="020B0502040204020203" pitchFamily="34" charset="0"/>
                <a:cs typeface="Segoe UI" panose="020B0502040204020203" pitchFamily="34" charset="0"/>
              </a:rPr>
              <a:t>time depends </a:t>
            </a: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cs typeface="Segoe UI" panose="020B0502040204020203" pitchFamily="34" charset="0"/>
              </a:rPr>
              <a:t>on spare capacity</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cs typeface="Segoe UI" panose="020B0502040204020203" pitchFamily="34" charset="0"/>
              </a:rPr>
              <a:t>Failover decisions based on SQL and Service Fabric</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cs typeface="Segoe UI" panose="020B0502040204020203" pitchFamily="34" charset="0"/>
              </a:rPr>
              <a:t>Connectivity redirection built-in</a:t>
            </a:r>
          </a:p>
        </p:txBody>
      </p:sp>
      <p:sp>
        <p:nvSpPr>
          <p:cNvPr id="5" name="Rectangle 4">
            <a:extLst>
              <a:ext uri="{FF2B5EF4-FFF2-40B4-BE49-F238E27FC236}">
                <a16:creationId xmlns:a16="http://schemas.microsoft.com/office/drawing/2014/main" id="{420F3A92-5DD9-4964-A826-ED1168A6AD31}"/>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Availability</a:t>
            </a:r>
          </a:p>
        </p:txBody>
      </p:sp>
    </p:spTree>
    <p:extLst>
      <p:ext uri="{BB962C8B-B14F-4D97-AF65-F5344CB8AC3E}">
        <p14:creationId xmlns:p14="http://schemas.microsoft.com/office/powerpoint/2010/main" val="10592484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4598B737-2655-9341-8001-F0B55BFAD576}"/>
              </a:ext>
            </a:extLst>
          </p:cNvPr>
          <p:cNvSpPr txBox="1">
            <a:spLocks/>
          </p:cNvSpPr>
          <p:nvPr/>
        </p:nvSpPr>
        <p:spPr>
          <a:xfrm>
            <a:off x="457434" y="507545"/>
            <a:ext cx="5014672" cy="1107996"/>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Business Critical </a:t>
            </a:r>
          </a:p>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High Availability</a:t>
            </a:r>
          </a:p>
        </p:txBody>
      </p:sp>
      <p:sp>
        <p:nvSpPr>
          <p:cNvPr id="3" name="TextBox 2">
            <a:extLst>
              <a:ext uri="{FF2B5EF4-FFF2-40B4-BE49-F238E27FC236}">
                <a16:creationId xmlns:a16="http://schemas.microsoft.com/office/drawing/2014/main" id="{E95B10AC-D0CE-4A74-90A4-59E25D55300A}"/>
              </a:ext>
            </a:extLst>
          </p:cNvPr>
          <p:cNvSpPr txBox="1"/>
          <p:nvPr/>
        </p:nvSpPr>
        <p:spPr>
          <a:xfrm>
            <a:off x="457434" y="2042988"/>
            <a:ext cx="5025486" cy="253947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3 secondary replicas automatically created</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Based on Always On Availability Groups</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At least one secondary must sync for commits</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Automatic failover based on SQL and Service Fabric</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Recovery time extremely fast</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Connectivity redirection built-in</a:t>
            </a:r>
          </a:p>
          <a:p>
            <a:pPr marL="342900" marR="0" lvl="0" indent="-34290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solidFill>
                  <a:srgbClr val="3C3C41"/>
                </a:solidFill>
                <a:latin typeface="Segoe UI" panose="020B0502040204020203" pitchFamily="34" charset="0"/>
                <a:cs typeface="Segoe UI" panose="020B0502040204020203" pitchFamily="34" charset="0"/>
              </a:rPr>
              <a:t>Read Scale-Out from one of the replicas</a:t>
            </a:r>
          </a:p>
        </p:txBody>
      </p:sp>
      <p:pic>
        <p:nvPicPr>
          <p:cNvPr id="7" name="Picture 6" descr="A picture containing screenshot&#10;&#10;Description automatically generated">
            <a:extLst>
              <a:ext uri="{FF2B5EF4-FFF2-40B4-BE49-F238E27FC236}">
                <a16:creationId xmlns:a16="http://schemas.microsoft.com/office/drawing/2014/main" id="{3C10D3E0-1860-438C-AC89-8270280414DE}"/>
              </a:ext>
            </a:extLst>
          </p:cNvPr>
          <p:cNvPicPr>
            <a:picLocks noChangeAspect="1"/>
          </p:cNvPicPr>
          <p:nvPr/>
        </p:nvPicPr>
        <p:blipFill rotWithShape="1">
          <a:blip r:embed="rId3">
            <a:extLst>
              <a:ext uri="{28A0092B-C50C-407E-A947-70E740481C1C}">
                <a14:useLocalDpi xmlns:a14="http://schemas.microsoft.com/office/drawing/2010/main" val="0"/>
              </a:ext>
            </a:extLst>
          </a:blip>
          <a:srcRect l="1240" t="937" r="1085" b="1562"/>
          <a:stretch/>
        </p:blipFill>
        <p:spPr>
          <a:xfrm>
            <a:off x="5517920" y="413669"/>
            <a:ext cx="6316372" cy="6251531"/>
          </a:xfrm>
          <a:prstGeom prst="rect">
            <a:avLst/>
          </a:prstGeom>
        </p:spPr>
      </p:pic>
      <p:sp>
        <p:nvSpPr>
          <p:cNvPr id="5" name="Rectangle 4">
            <a:extLst>
              <a:ext uri="{FF2B5EF4-FFF2-40B4-BE49-F238E27FC236}">
                <a16:creationId xmlns:a16="http://schemas.microsoft.com/office/drawing/2014/main" id="{C0176B5E-74C9-4196-A8D7-0880FC0CD3B0}"/>
              </a:ext>
            </a:extLst>
          </p:cNvPr>
          <p:cNvSpPr/>
          <p:nvPr/>
        </p:nvSpPr>
        <p:spPr bwMode="auto">
          <a:xfrm>
            <a:off x="4381995" y="6596390"/>
            <a:ext cx="7810005"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r"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ea typeface="Segoe UI Semibold" charset="0"/>
                <a:cs typeface="Segoe UI Semibold" charset="0"/>
              </a:rPr>
              <a:t>Availability</a:t>
            </a:r>
          </a:p>
        </p:txBody>
      </p:sp>
    </p:spTree>
    <p:extLst>
      <p:ext uri="{BB962C8B-B14F-4D97-AF65-F5344CB8AC3E}">
        <p14:creationId xmlns:p14="http://schemas.microsoft.com/office/powerpoint/2010/main" val="32180785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dirty="0"/>
              <a:t>Demo</a:t>
            </a:r>
            <a:br>
              <a:rPr lang="en-US" sz="2800" dirty="0"/>
            </a:br>
            <a:br>
              <a:rPr lang="en-US" sz="2800" dirty="0"/>
            </a:br>
            <a:r>
              <a:rPr lang="en-US" sz="2800" dirty="0">
                <a:solidFill>
                  <a:srgbClr val="50E6FF"/>
                </a:solidFill>
              </a:rPr>
              <a:t>Faster failovers with Business critical</a:t>
            </a:r>
          </a:p>
        </p:txBody>
      </p:sp>
    </p:spTree>
    <p:extLst>
      <p:ext uri="{BB962C8B-B14F-4D97-AF65-F5344CB8AC3E}">
        <p14:creationId xmlns:p14="http://schemas.microsoft.com/office/powerpoint/2010/main" val="303092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5.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7.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8.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Props1.xml><?xml version="1.0" encoding="utf-8"?>
<ds:datastoreItem xmlns:ds="http://schemas.openxmlformats.org/officeDocument/2006/customXml" ds:itemID="{38B1BE5A-8D01-43B9-8D62-3302317E5C6A}">
  <ds:schemaRefs>
    <ds:schemaRef ds:uri="http://schemas.microsoft.com/sharepoint/v3/contenttype/forms"/>
  </ds:schemaRefs>
</ds:datastoreItem>
</file>

<file path=customXml/itemProps2.xml><?xml version="1.0" encoding="utf-8"?>
<ds:datastoreItem xmlns:ds="http://schemas.openxmlformats.org/officeDocument/2006/customXml" ds:itemID="{5D6C3537-068F-416F-BD4D-90942B583B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B01674-434F-4632-A410-9121EBBB83C5}">
  <ds:schemaRef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purl.org/dc/dcmitype/"/>
    <ds:schemaRef ds:uri="http://purl.org/dc/terms/"/>
    <ds:schemaRef ds:uri="http://schemas.microsoft.com/office/infopath/2007/PartnerControls"/>
    <ds:schemaRef ds:uri="72c0272b-f05b-475f-9459-f7525b8ef3e1"/>
    <ds:schemaRef ds:uri="3ae6f26d-9444-4782-a775-fd15bae28999"/>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1013</TotalTime>
  <Words>8391</Words>
  <Application>Microsoft Office PowerPoint</Application>
  <PresentationFormat>Widescreen</PresentationFormat>
  <Paragraphs>1122</Paragraphs>
  <Slides>49</Slides>
  <Notes>39</Notes>
  <HiddenSlides>12</HiddenSlides>
  <MMClips>0</MMClips>
  <ScaleCrop>false</ScaleCrop>
  <HeadingPairs>
    <vt:vector size="8" baseType="variant">
      <vt:variant>
        <vt:lpstr>Fonts Used</vt:lpstr>
      </vt:variant>
      <vt:variant>
        <vt:i4>11</vt:i4>
      </vt:variant>
      <vt:variant>
        <vt:lpstr>Theme</vt:lpstr>
      </vt:variant>
      <vt:variant>
        <vt:i4>8</vt:i4>
      </vt:variant>
      <vt:variant>
        <vt:lpstr>Embedded OLE Servers</vt:lpstr>
      </vt:variant>
      <vt:variant>
        <vt:i4>1</vt:i4>
      </vt:variant>
      <vt:variant>
        <vt:lpstr>Slide Titles</vt:lpstr>
      </vt:variant>
      <vt:variant>
        <vt:i4>49</vt:i4>
      </vt:variant>
    </vt:vector>
  </HeadingPairs>
  <TitlesOfParts>
    <vt:vector size="69" baseType="lpstr">
      <vt:lpstr>&amp;quot</vt:lpstr>
      <vt:lpstr>Arial</vt:lpstr>
      <vt:lpstr>Calibri</vt:lpstr>
      <vt:lpstr>Calibri Light</vt:lpstr>
      <vt:lpstr>Consolas</vt:lpstr>
      <vt:lpstr>Segoe Pro</vt:lpstr>
      <vt:lpstr>Segoe UI</vt:lpstr>
      <vt:lpstr>Segoe UI Light</vt:lpstr>
      <vt:lpstr>Segoe UI Semibold</vt:lpstr>
      <vt:lpstr>Segoe UI Semilight</vt:lpstr>
      <vt:lpstr>Wingdings</vt:lpstr>
      <vt:lpstr>SQLSatOslo 2016</vt:lpstr>
      <vt:lpstr>WHITE TEMPLATE</vt:lpstr>
      <vt:lpstr>Analytics Surge</vt:lpstr>
      <vt:lpstr>2_9-51052_Microsoft_Ready_Template_Light</vt:lpstr>
      <vt:lpstr>5_9-51052_Microsoft_Ready_Template_Light</vt:lpstr>
      <vt:lpstr>5-50203_Microsoft_Ignite_Template</vt:lpstr>
      <vt:lpstr>1_Analytics Surge</vt:lpstr>
      <vt:lpstr>1_WHITE TEMPLATE</vt:lpstr>
      <vt:lpstr>Image</vt:lpstr>
      <vt:lpstr>Azure SQL Database Maximizing Cloud  Performance and Availability</vt:lpstr>
      <vt:lpstr>Agenda</vt:lpstr>
      <vt:lpstr>PowerPoint Presentation</vt:lpstr>
      <vt:lpstr>Availability</vt:lpstr>
      <vt:lpstr>BACKUP/RESTORE</vt:lpstr>
      <vt:lpstr>PowerPoint Presentation</vt:lpstr>
      <vt:lpstr>PowerPoint Presentation</vt:lpstr>
      <vt:lpstr>PowerPoint Presentation</vt:lpstr>
      <vt:lpstr>Demo  Faster failovers with Business critical</vt:lpstr>
      <vt:lpstr>PowerPoint Presentation</vt:lpstr>
      <vt:lpstr>Service tiers</vt:lpstr>
      <vt:lpstr>PowerPoint Presentation</vt:lpstr>
      <vt:lpstr>PowerPoint Presentation</vt:lpstr>
      <vt:lpstr>PowerPoint Presentation</vt:lpstr>
      <vt:lpstr>Demo  Geo-distributed applications with auto-failover groups</vt:lpstr>
      <vt:lpstr>Making the right choices</vt:lpstr>
      <vt:lpstr>Performance</vt:lpstr>
      <vt:lpstr>Azure SQL Performance Capabilities</vt:lpstr>
      <vt:lpstr>Monitoring and Troubleshooting Performance</vt:lpstr>
      <vt:lpstr>It is just SQL: Running or Waiting</vt:lpstr>
      <vt:lpstr>Accelerating and Tuning Performance</vt:lpstr>
      <vt:lpstr>Demo  Monitoring and tuning performance</vt:lpstr>
      <vt:lpstr>Azure Specific Performance Scenarios</vt:lpstr>
      <vt:lpstr>Intelligent Performance</vt:lpstr>
      <vt:lpstr>Demo  Automatic tuning</vt:lpstr>
      <vt:lpstr>Performance Summary</vt:lpstr>
      <vt:lpstr>  Thank you!</vt:lpstr>
      <vt:lpstr>PowerPoint Presentation</vt:lpstr>
      <vt:lpstr>Maintaining for Performance</vt:lpstr>
      <vt:lpstr>Dynamic Management Views</vt:lpstr>
      <vt:lpstr>Extended Events with Azure SQL</vt:lpstr>
      <vt:lpstr>Intelligent Query Performance</vt:lpstr>
      <vt:lpstr>Automatic Plan Correction</vt:lpstr>
      <vt:lpstr>Automatic Tuning with Azure SQL Database</vt:lpstr>
      <vt:lpstr>aka.ms/asw05  (Bonus) Activity 1: Restore to a point in time  Activity 2: Basic HA in Azure SQL Database Activity 3: Turn-key AGs in Business critical Activity 4: Geo-distributed auto-failover groups with read-scale</vt:lpstr>
      <vt:lpstr>aka.ms/asw04   Activity 1: How to monitor performance in Azure SQL Database Activity 2: Scaling your workload performance in Azure SQL Database Activity 3: Optimizing application performance in Azure SQL Database  (Bonus) Activity 4: Using Automatic Tuning in Azure SQL Database</vt:lpstr>
      <vt:lpstr>05 – Availability</vt:lpstr>
      <vt:lpstr>Monitoring Availability</vt:lpstr>
      <vt:lpstr>Common Performance Scenarios</vt:lpstr>
      <vt:lpstr> </vt:lpstr>
      <vt:lpstr> </vt:lpstr>
      <vt:lpstr> </vt:lpstr>
      <vt:lpstr>Zone Redundancy and GeoDR</vt:lpstr>
      <vt:lpstr>Database Availability</vt:lpstr>
      <vt:lpstr>Accelerated Database Recovery (ADR)</vt:lpstr>
      <vt:lpstr>Database Consistency in Azure SQL</vt:lpstr>
      <vt:lpstr>Configuring HADR</vt:lpstr>
      <vt:lpstr>Monitoring Availability</vt:lpstr>
      <vt:lpstr>Responding to a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3</cp:revision>
  <dcterms:created xsi:type="dcterms:W3CDTF">2020-05-12T14:29:48Z</dcterms:created>
  <dcterms:modified xsi:type="dcterms:W3CDTF">2020-05-16T02:42:39Z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SIP_Label_f42aa342-8706-4288-bd11-ebb85995028c_Enabled">
    <vt:lpwstr>True</vt:lpwstr>
  </property>
  <property fmtid="{D5CDD505-2E9C-101B-9397-08002B2CF9AE}" pid="4" name="MSIP_Label_f42aa342-8706-4288-bd11-ebb85995028c_ContentBits">
    <vt:lpwstr>0</vt:lpwstr>
  </property>
  <property fmtid="{D5CDD505-2E9C-101B-9397-08002B2CF9AE}" pid="5" name="MSIP_Label_f42aa342-8706-4288-bd11-ebb85995028c_SetDate">
    <vt:lpwstr>2020-05-12T14:29:57Z</vt:lpwstr>
  </property>
  <property fmtid="{D5CDD505-2E9C-101B-9397-08002B2CF9AE}" pid="6" name="MSIP_Label_f42aa342-8706-4288-bd11-ebb85995028c_ActionId">
    <vt:lpwstr>0a8cc69f-3ae8-45cb-9ba6-8abbdfe236ef</vt:lpwstr>
  </property>
  <property fmtid="{D5CDD505-2E9C-101B-9397-08002B2CF9AE}" pid="7" name="MSIP_Label_f42aa342-8706-4288-bd11-ebb85995028c_Name">
    <vt:lpwstr>Internal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Method">
    <vt:lpwstr>Standard</vt:lpwstr>
  </property>
</Properties>
</file>